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tags/tag1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8" r:id="rId3"/>
    <p:sldId id="269" r:id="rId4"/>
    <p:sldId id="274" r:id="rId5"/>
    <p:sldId id="273" r:id="rId6"/>
    <p:sldId id="270" r:id="rId7"/>
    <p:sldId id="271" r:id="rId8"/>
    <p:sldId id="260" r:id="rId9"/>
    <p:sldId id="272" r:id="rId10"/>
    <p:sldId id="259" r:id="rId11"/>
    <p:sldId id="261" r:id="rId12"/>
    <p:sldId id="262" r:id="rId13"/>
    <p:sldId id="275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E2DC"/>
    <a:srgbClr val="1CABE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AA8309-9DB6-4DFF-9B12-8EACEBFCFDC5}" v="601" dt="2024-05-11T02:10:21.1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himaa Prajapati" userId="73d07c13a78babfa" providerId="LiveId" clId="{B4AA8309-9DB6-4DFF-9B12-8EACEBFCFDC5}"/>
    <pc:docChg chg="undo redo custSel addSld delSld modSld sldOrd">
      <pc:chgData name="Mahimaa Prajapati" userId="73d07c13a78babfa" providerId="LiveId" clId="{B4AA8309-9DB6-4DFF-9B12-8EACEBFCFDC5}" dt="2024-05-11T02:12:00.971" v="5589" actId="403"/>
      <pc:docMkLst>
        <pc:docMk/>
      </pc:docMkLst>
      <pc:sldChg chg="addSp delSp modSp mod setBg modClrScheme modAnim chgLayout">
        <pc:chgData name="Mahimaa Prajapati" userId="73d07c13a78babfa" providerId="LiveId" clId="{B4AA8309-9DB6-4DFF-9B12-8EACEBFCFDC5}" dt="2024-05-10T08:39:52.597" v="493" actId="113"/>
        <pc:sldMkLst>
          <pc:docMk/>
          <pc:sldMk cId="55977185" sldId="256"/>
        </pc:sldMkLst>
        <pc:spChg chg="del">
          <ac:chgData name="Mahimaa Prajapati" userId="73d07c13a78babfa" providerId="LiveId" clId="{B4AA8309-9DB6-4DFF-9B12-8EACEBFCFDC5}" dt="2024-05-10T08:24:38.388" v="0" actId="700"/>
          <ac:spMkLst>
            <pc:docMk/>
            <pc:sldMk cId="55977185" sldId="256"/>
            <ac:spMk id="2" creationId="{E9A165A5-E14B-BCA3-CED4-C09BDAF6711D}"/>
          </ac:spMkLst>
        </pc:spChg>
        <pc:spChg chg="del">
          <ac:chgData name="Mahimaa Prajapati" userId="73d07c13a78babfa" providerId="LiveId" clId="{B4AA8309-9DB6-4DFF-9B12-8EACEBFCFDC5}" dt="2024-05-10T08:24:38.388" v="0" actId="700"/>
          <ac:spMkLst>
            <pc:docMk/>
            <pc:sldMk cId="55977185" sldId="256"/>
            <ac:spMk id="3" creationId="{A7D133FC-03AE-4D45-4000-D80444F977C2}"/>
          </ac:spMkLst>
        </pc:spChg>
        <pc:spChg chg="add mod">
          <ac:chgData name="Mahimaa Prajapati" userId="73d07c13a78babfa" providerId="LiveId" clId="{B4AA8309-9DB6-4DFF-9B12-8EACEBFCFDC5}" dt="2024-05-10T08:37:32.243" v="425" actId="404"/>
          <ac:spMkLst>
            <pc:docMk/>
            <pc:sldMk cId="55977185" sldId="256"/>
            <ac:spMk id="4" creationId="{A2E5C6F1-4208-F3CD-51C4-7FBA1A2CA8E7}"/>
          </ac:spMkLst>
        </pc:spChg>
        <pc:spChg chg="add mod">
          <ac:chgData name="Mahimaa Prajapati" userId="73d07c13a78babfa" providerId="LiveId" clId="{B4AA8309-9DB6-4DFF-9B12-8EACEBFCFDC5}" dt="2024-05-10T08:39:52.597" v="493" actId="113"/>
          <ac:spMkLst>
            <pc:docMk/>
            <pc:sldMk cId="55977185" sldId="256"/>
            <ac:spMk id="7" creationId="{03F1CD23-A12E-BFBA-1F68-42028571BE5E}"/>
          </ac:spMkLst>
        </pc:spChg>
        <pc:picChg chg="add mod">
          <ac:chgData name="Mahimaa Prajapati" userId="73d07c13a78babfa" providerId="LiveId" clId="{B4AA8309-9DB6-4DFF-9B12-8EACEBFCFDC5}" dt="2024-05-10T08:37:47.727" v="427" actId="1076"/>
          <ac:picMkLst>
            <pc:docMk/>
            <pc:sldMk cId="55977185" sldId="256"/>
            <ac:picMk id="6" creationId="{5265D8C8-74A0-C374-DE97-B87EAB3E1CBA}"/>
          </ac:picMkLst>
        </pc:picChg>
      </pc:sldChg>
      <pc:sldChg chg="new del">
        <pc:chgData name="Mahimaa Prajapati" userId="73d07c13a78babfa" providerId="LiveId" clId="{B4AA8309-9DB6-4DFF-9B12-8EACEBFCFDC5}" dt="2024-05-10T11:16:07.821" v="4474" actId="2696"/>
        <pc:sldMkLst>
          <pc:docMk/>
          <pc:sldMk cId="3652924644" sldId="257"/>
        </pc:sldMkLst>
      </pc:sldChg>
      <pc:sldChg chg="addSp delSp modSp new mod setBg modAnim">
        <pc:chgData name="Mahimaa Prajapati" userId="73d07c13a78babfa" providerId="LiveId" clId="{B4AA8309-9DB6-4DFF-9B12-8EACEBFCFDC5}" dt="2024-05-10T09:02:57.777" v="1259" actId="404"/>
        <pc:sldMkLst>
          <pc:docMk/>
          <pc:sldMk cId="1815067846" sldId="258"/>
        </pc:sldMkLst>
        <pc:spChg chg="add del mod">
          <ac:chgData name="Mahimaa Prajapati" userId="73d07c13a78babfa" providerId="LiveId" clId="{B4AA8309-9DB6-4DFF-9B12-8EACEBFCFDC5}" dt="2024-05-10T08:43:30.417" v="540"/>
          <ac:spMkLst>
            <pc:docMk/>
            <pc:sldMk cId="1815067846" sldId="258"/>
            <ac:spMk id="4" creationId="{8F2E6513-A8FC-F6AF-232E-1171302A8A4D}"/>
          </ac:spMkLst>
        </pc:spChg>
        <pc:spChg chg="add mod">
          <ac:chgData name="Mahimaa Prajapati" userId="73d07c13a78babfa" providerId="LiveId" clId="{B4AA8309-9DB6-4DFF-9B12-8EACEBFCFDC5}" dt="2024-05-10T08:45:50.920" v="591" actId="115"/>
          <ac:spMkLst>
            <pc:docMk/>
            <pc:sldMk cId="1815067846" sldId="258"/>
            <ac:spMk id="5" creationId="{BEBEE6EE-657E-7805-0F1F-764D8413953B}"/>
          </ac:spMkLst>
        </pc:spChg>
        <pc:spChg chg="add del mod">
          <ac:chgData name="Mahimaa Prajapati" userId="73d07c13a78babfa" providerId="LiveId" clId="{B4AA8309-9DB6-4DFF-9B12-8EACEBFCFDC5}" dt="2024-05-10T08:46:25.662" v="595"/>
          <ac:spMkLst>
            <pc:docMk/>
            <pc:sldMk cId="1815067846" sldId="258"/>
            <ac:spMk id="6" creationId="{E80C8926-1D5F-8E5B-5A32-B8C7FA78FEDE}"/>
          </ac:spMkLst>
        </pc:spChg>
        <pc:spChg chg="add mod">
          <ac:chgData name="Mahimaa Prajapati" userId="73d07c13a78babfa" providerId="LiveId" clId="{B4AA8309-9DB6-4DFF-9B12-8EACEBFCFDC5}" dt="2024-05-10T08:57:26.028" v="1160" actId="1076"/>
          <ac:spMkLst>
            <pc:docMk/>
            <pc:sldMk cId="1815067846" sldId="258"/>
            <ac:spMk id="8" creationId="{57408CE1-18CA-ED00-D835-4B46EE5F2D7E}"/>
          </ac:spMkLst>
        </pc:spChg>
        <pc:spChg chg="add mod">
          <ac:chgData name="Mahimaa Prajapati" userId="73d07c13a78babfa" providerId="LiveId" clId="{B4AA8309-9DB6-4DFF-9B12-8EACEBFCFDC5}" dt="2024-05-10T09:02:57.777" v="1259" actId="404"/>
          <ac:spMkLst>
            <pc:docMk/>
            <pc:sldMk cId="1815067846" sldId="258"/>
            <ac:spMk id="9" creationId="{24DC8AD9-3EC0-68D7-8041-7CE89A6AA706}"/>
          </ac:spMkLst>
        </pc:spChg>
        <pc:picChg chg="add mod">
          <ac:chgData name="Mahimaa Prajapati" userId="73d07c13a78babfa" providerId="LiveId" clId="{B4AA8309-9DB6-4DFF-9B12-8EACEBFCFDC5}" dt="2024-05-10T08:45:00.314" v="588" actId="1076"/>
          <ac:picMkLst>
            <pc:docMk/>
            <pc:sldMk cId="1815067846" sldId="258"/>
            <ac:picMk id="3" creationId="{56FA0206-019B-82FF-BE04-99C0EB72BDD9}"/>
          </ac:picMkLst>
        </pc:picChg>
        <pc:picChg chg="add mod">
          <ac:chgData name="Mahimaa Prajapati" userId="73d07c13a78babfa" providerId="LiveId" clId="{B4AA8309-9DB6-4DFF-9B12-8EACEBFCFDC5}" dt="2024-05-10T08:47:17.586" v="603" actId="1440"/>
          <ac:picMkLst>
            <pc:docMk/>
            <pc:sldMk cId="1815067846" sldId="258"/>
            <ac:picMk id="7" creationId="{EFAD172A-FFCA-1018-67AA-E77A9CFEADC7}"/>
          </ac:picMkLst>
        </pc:picChg>
      </pc:sldChg>
      <pc:sldChg chg="addSp modSp new mod setBg">
        <pc:chgData name="Mahimaa Prajapati" userId="73d07c13a78babfa" providerId="LiveId" clId="{B4AA8309-9DB6-4DFF-9B12-8EACEBFCFDC5}" dt="2024-05-10T15:20:25.354" v="5078" actId="14861"/>
        <pc:sldMkLst>
          <pc:docMk/>
          <pc:sldMk cId="31703074" sldId="259"/>
        </pc:sldMkLst>
        <pc:spChg chg="add mod">
          <ac:chgData name="Mahimaa Prajapati" userId="73d07c13a78babfa" providerId="LiveId" clId="{B4AA8309-9DB6-4DFF-9B12-8EACEBFCFDC5}" dt="2024-05-10T10:34:04.740" v="4182" actId="207"/>
          <ac:spMkLst>
            <pc:docMk/>
            <pc:sldMk cId="31703074" sldId="259"/>
            <ac:spMk id="4" creationId="{FC219898-F6AC-60C8-3581-5E7AD3F0B686}"/>
          </ac:spMkLst>
        </pc:spChg>
        <pc:spChg chg="add mod">
          <ac:chgData name="Mahimaa Prajapati" userId="73d07c13a78babfa" providerId="LiveId" clId="{B4AA8309-9DB6-4DFF-9B12-8EACEBFCFDC5}" dt="2024-05-10T10:35:59.131" v="4207" actId="1076"/>
          <ac:spMkLst>
            <pc:docMk/>
            <pc:sldMk cId="31703074" sldId="259"/>
            <ac:spMk id="5" creationId="{62F21977-994F-6FAC-C9AB-A1318853293A}"/>
          </ac:spMkLst>
        </pc:spChg>
        <pc:spChg chg="add mod">
          <ac:chgData name="Mahimaa Prajapati" userId="73d07c13a78babfa" providerId="LiveId" clId="{B4AA8309-9DB6-4DFF-9B12-8EACEBFCFDC5}" dt="2024-05-10T15:20:25.354" v="5078" actId="14861"/>
          <ac:spMkLst>
            <pc:docMk/>
            <pc:sldMk cId="31703074" sldId="259"/>
            <ac:spMk id="6" creationId="{40599979-7BB0-57C3-7123-9C6913C698D6}"/>
          </ac:spMkLst>
        </pc:spChg>
        <pc:picChg chg="add mod">
          <ac:chgData name="Mahimaa Prajapati" userId="73d07c13a78babfa" providerId="LiveId" clId="{B4AA8309-9DB6-4DFF-9B12-8EACEBFCFDC5}" dt="2024-05-10T15:17:00.491" v="4836" actId="1076"/>
          <ac:picMkLst>
            <pc:docMk/>
            <pc:sldMk cId="31703074" sldId="259"/>
            <ac:picMk id="3" creationId="{19C6BED3-323E-D89A-9C53-E1686D67D3B0}"/>
          </ac:picMkLst>
        </pc:picChg>
      </pc:sldChg>
      <pc:sldChg chg="addSp delSp modSp new mod ord setBg">
        <pc:chgData name="Mahimaa Prajapati" userId="73d07c13a78babfa" providerId="LiveId" clId="{B4AA8309-9DB6-4DFF-9B12-8EACEBFCFDC5}" dt="2024-05-10T15:41:30.569" v="5510" actId="2085"/>
        <pc:sldMkLst>
          <pc:docMk/>
          <pc:sldMk cId="252129954" sldId="260"/>
        </pc:sldMkLst>
        <pc:spChg chg="add del mod">
          <ac:chgData name="Mahimaa Prajapati" userId="73d07c13a78babfa" providerId="LiveId" clId="{B4AA8309-9DB6-4DFF-9B12-8EACEBFCFDC5}" dt="2024-05-10T15:14:46.722" v="4663"/>
          <ac:spMkLst>
            <pc:docMk/>
            <pc:sldMk cId="252129954" sldId="260"/>
            <ac:spMk id="3" creationId="{D393049D-65D3-689A-52E3-3AA21BCEF486}"/>
          </ac:spMkLst>
        </pc:spChg>
        <pc:spChg chg="add mod">
          <ac:chgData name="Mahimaa Prajapati" userId="73d07c13a78babfa" providerId="LiveId" clId="{B4AA8309-9DB6-4DFF-9B12-8EACEBFCFDC5}" dt="2024-05-10T15:41:30.569" v="5510" actId="2085"/>
          <ac:spMkLst>
            <pc:docMk/>
            <pc:sldMk cId="252129954" sldId="260"/>
            <ac:spMk id="4" creationId="{AD1EE86C-CD0C-E48D-FC01-1C533FAAB55E}"/>
          </ac:spMkLst>
        </pc:spChg>
        <pc:spChg chg="add mod">
          <ac:chgData name="Mahimaa Prajapati" userId="73d07c13a78babfa" providerId="LiveId" clId="{B4AA8309-9DB6-4DFF-9B12-8EACEBFCFDC5}" dt="2024-05-10T10:26:54.554" v="4113" actId="2711"/>
          <ac:spMkLst>
            <pc:docMk/>
            <pc:sldMk cId="252129954" sldId="260"/>
            <ac:spMk id="6" creationId="{A3D5A4B8-C4C9-B273-201C-4D90CF205872}"/>
          </ac:spMkLst>
        </pc:spChg>
        <pc:spChg chg="add del">
          <ac:chgData name="Mahimaa Prajapati" userId="73d07c13a78babfa" providerId="LiveId" clId="{B4AA8309-9DB6-4DFF-9B12-8EACEBFCFDC5}" dt="2024-05-10T10:21:13.691" v="4100" actId="11529"/>
          <ac:spMkLst>
            <pc:docMk/>
            <pc:sldMk cId="252129954" sldId="260"/>
            <ac:spMk id="7" creationId="{11B912E7-C035-7623-6FAE-CC3D3D809B4D}"/>
          </ac:spMkLst>
        </pc:spChg>
        <pc:spChg chg="add del">
          <ac:chgData name="Mahimaa Prajapati" userId="73d07c13a78babfa" providerId="LiveId" clId="{B4AA8309-9DB6-4DFF-9B12-8EACEBFCFDC5}" dt="2024-05-10T10:21:12.367" v="4099" actId="11529"/>
          <ac:spMkLst>
            <pc:docMk/>
            <pc:sldMk cId="252129954" sldId="260"/>
            <ac:spMk id="8" creationId="{BB4D19C4-58C7-B1C8-D72C-C7E763B963DF}"/>
          </ac:spMkLst>
        </pc:spChg>
        <pc:picChg chg="add del">
          <ac:chgData name="Mahimaa Prajapati" userId="73d07c13a78babfa" providerId="LiveId" clId="{B4AA8309-9DB6-4DFF-9B12-8EACEBFCFDC5}" dt="2024-05-10T10:12:54.003" v="4026" actId="21"/>
          <ac:picMkLst>
            <pc:docMk/>
            <pc:sldMk cId="252129954" sldId="260"/>
            <ac:picMk id="3" creationId="{D45B19CF-12DF-3CBD-C3DA-1EAB642A7325}"/>
          </ac:picMkLst>
        </pc:picChg>
        <pc:picChg chg="add mod">
          <ac:chgData name="Mahimaa Prajapati" userId="73d07c13a78babfa" providerId="LiveId" clId="{B4AA8309-9DB6-4DFF-9B12-8EACEBFCFDC5}" dt="2024-05-10T15:12:29.354" v="4481" actId="1076"/>
          <ac:picMkLst>
            <pc:docMk/>
            <pc:sldMk cId="252129954" sldId="260"/>
            <ac:picMk id="5" creationId="{DD43F8C2-81C0-C81F-A92D-79F2318CEB0D}"/>
          </ac:picMkLst>
        </pc:picChg>
      </pc:sldChg>
      <pc:sldChg chg="addSp modSp new mod setBg">
        <pc:chgData name="Mahimaa Prajapati" userId="73d07c13a78babfa" providerId="LiveId" clId="{B4AA8309-9DB6-4DFF-9B12-8EACEBFCFDC5}" dt="2024-05-10T15:34:52.275" v="5400" actId="20577"/>
        <pc:sldMkLst>
          <pc:docMk/>
          <pc:sldMk cId="2430664657" sldId="261"/>
        </pc:sldMkLst>
        <pc:spChg chg="add mod">
          <ac:chgData name="Mahimaa Prajapati" userId="73d07c13a78babfa" providerId="LiveId" clId="{B4AA8309-9DB6-4DFF-9B12-8EACEBFCFDC5}" dt="2024-05-10T10:38:53.635" v="4222" actId="207"/>
          <ac:spMkLst>
            <pc:docMk/>
            <pc:sldMk cId="2430664657" sldId="261"/>
            <ac:spMk id="6" creationId="{C7EC947C-D1D5-0735-6B3D-45F9AB62266A}"/>
          </ac:spMkLst>
        </pc:spChg>
        <pc:spChg chg="add mod">
          <ac:chgData name="Mahimaa Prajapati" userId="73d07c13a78babfa" providerId="LiveId" clId="{B4AA8309-9DB6-4DFF-9B12-8EACEBFCFDC5}" dt="2024-05-10T10:39:59.282" v="4229" actId="207"/>
          <ac:spMkLst>
            <pc:docMk/>
            <pc:sldMk cId="2430664657" sldId="261"/>
            <ac:spMk id="7" creationId="{5FE9F92A-E80D-906F-A263-2BD68374BC91}"/>
          </ac:spMkLst>
        </pc:spChg>
        <pc:spChg chg="add mod">
          <ac:chgData name="Mahimaa Prajapati" userId="73d07c13a78babfa" providerId="LiveId" clId="{B4AA8309-9DB6-4DFF-9B12-8EACEBFCFDC5}" dt="2024-05-10T10:42:57.479" v="4287" actId="255"/>
          <ac:spMkLst>
            <pc:docMk/>
            <pc:sldMk cId="2430664657" sldId="261"/>
            <ac:spMk id="8" creationId="{1C876B19-EC42-52D0-D8A3-17C3B7A2C810}"/>
          </ac:spMkLst>
        </pc:spChg>
        <pc:spChg chg="add mod">
          <ac:chgData name="Mahimaa Prajapati" userId="73d07c13a78babfa" providerId="LiveId" clId="{B4AA8309-9DB6-4DFF-9B12-8EACEBFCFDC5}" dt="2024-05-10T10:43:17.629" v="4291" actId="207"/>
          <ac:spMkLst>
            <pc:docMk/>
            <pc:sldMk cId="2430664657" sldId="261"/>
            <ac:spMk id="9" creationId="{597728D1-179D-1DB8-870C-12F8A348FCA9}"/>
          </ac:spMkLst>
        </pc:spChg>
        <pc:spChg chg="add mod">
          <ac:chgData name="Mahimaa Prajapati" userId="73d07c13a78babfa" providerId="LiveId" clId="{B4AA8309-9DB6-4DFF-9B12-8EACEBFCFDC5}" dt="2024-05-10T15:31:10.144" v="5284" actId="122"/>
          <ac:spMkLst>
            <pc:docMk/>
            <pc:sldMk cId="2430664657" sldId="261"/>
            <ac:spMk id="10" creationId="{FAB6BBB4-A22C-EEB6-5A7F-1E2E5A4140CA}"/>
          </ac:spMkLst>
        </pc:spChg>
        <pc:spChg chg="add mod">
          <ac:chgData name="Mahimaa Prajapati" userId="73d07c13a78babfa" providerId="LiveId" clId="{B4AA8309-9DB6-4DFF-9B12-8EACEBFCFDC5}" dt="2024-05-10T10:45:23.433" v="4349" actId="207"/>
          <ac:spMkLst>
            <pc:docMk/>
            <pc:sldMk cId="2430664657" sldId="261"/>
            <ac:spMk id="11" creationId="{DBE59AFF-3274-6A6E-1003-0CC30565645A}"/>
          </ac:spMkLst>
        </pc:spChg>
        <pc:spChg chg="add mod">
          <ac:chgData name="Mahimaa Prajapati" userId="73d07c13a78babfa" providerId="LiveId" clId="{B4AA8309-9DB6-4DFF-9B12-8EACEBFCFDC5}" dt="2024-05-10T15:34:52.275" v="5400" actId="20577"/>
          <ac:spMkLst>
            <pc:docMk/>
            <pc:sldMk cId="2430664657" sldId="261"/>
            <ac:spMk id="12" creationId="{9A95ABE4-6B37-26FB-1992-C3D054667800}"/>
          </ac:spMkLst>
        </pc:spChg>
        <pc:picChg chg="add mod">
          <ac:chgData name="Mahimaa Prajapati" userId="73d07c13a78babfa" providerId="LiveId" clId="{B4AA8309-9DB6-4DFF-9B12-8EACEBFCFDC5}" dt="2024-05-10T10:39:20.295" v="4224" actId="1440"/>
          <ac:picMkLst>
            <pc:docMk/>
            <pc:sldMk cId="2430664657" sldId="261"/>
            <ac:picMk id="3" creationId="{532F19BE-C95A-530F-185C-535F6A039DC7}"/>
          </ac:picMkLst>
        </pc:picChg>
        <pc:picChg chg="add mod">
          <ac:chgData name="Mahimaa Prajapati" userId="73d07c13a78babfa" providerId="LiveId" clId="{B4AA8309-9DB6-4DFF-9B12-8EACEBFCFDC5}" dt="2024-05-10T10:39:41.894" v="4226" actId="14100"/>
          <ac:picMkLst>
            <pc:docMk/>
            <pc:sldMk cId="2430664657" sldId="261"/>
            <ac:picMk id="5" creationId="{E3626C17-FDE5-F0F8-2E74-52EA393E42DF}"/>
          </ac:picMkLst>
        </pc:picChg>
      </pc:sldChg>
      <pc:sldChg chg="addSp modSp new mod setBg">
        <pc:chgData name="Mahimaa Prajapati" userId="73d07c13a78babfa" providerId="LiveId" clId="{B4AA8309-9DB6-4DFF-9B12-8EACEBFCFDC5}" dt="2024-05-10T15:41:09.442" v="5509" actId="1076"/>
        <pc:sldMkLst>
          <pc:docMk/>
          <pc:sldMk cId="1927493452" sldId="262"/>
        </pc:sldMkLst>
        <pc:spChg chg="add mod">
          <ac:chgData name="Mahimaa Prajapati" userId="73d07c13a78babfa" providerId="LiveId" clId="{B4AA8309-9DB6-4DFF-9B12-8EACEBFCFDC5}" dt="2024-05-10T10:49:02.938" v="4408" actId="207"/>
          <ac:spMkLst>
            <pc:docMk/>
            <pc:sldMk cId="1927493452" sldId="262"/>
            <ac:spMk id="4" creationId="{F428D971-D8A1-5B92-7C18-F7FA02B2180C}"/>
          </ac:spMkLst>
        </pc:spChg>
        <pc:spChg chg="add mod">
          <ac:chgData name="Mahimaa Prajapati" userId="73d07c13a78babfa" providerId="LiveId" clId="{B4AA8309-9DB6-4DFF-9B12-8EACEBFCFDC5}" dt="2024-05-10T10:54:38.404" v="4467" actId="122"/>
          <ac:spMkLst>
            <pc:docMk/>
            <pc:sldMk cId="1927493452" sldId="262"/>
            <ac:spMk id="5" creationId="{07B08F98-A259-A326-51D0-D9B5BF1F9F78}"/>
          </ac:spMkLst>
        </pc:spChg>
        <pc:spChg chg="add mod">
          <ac:chgData name="Mahimaa Prajapati" userId="73d07c13a78babfa" providerId="LiveId" clId="{B4AA8309-9DB6-4DFF-9B12-8EACEBFCFDC5}" dt="2024-05-10T15:41:09.442" v="5509" actId="1076"/>
          <ac:spMkLst>
            <pc:docMk/>
            <pc:sldMk cId="1927493452" sldId="262"/>
            <ac:spMk id="6" creationId="{9166B4C0-7FCC-5578-8B3A-25B22FD5CE36}"/>
          </ac:spMkLst>
        </pc:spChg>
        <pc:picChg chg="add mod">
          <ac:chgData name="Mahimaa Prajapati" userId="73d07c13a78babfa" providerId="LiveId" clId="{B4AA8309-9DB6-4DFF-9B12-8EACEBFCFDC5}" dt="2024-05-10T10:54:56.289" v="4469" actId="1440"/>
          <ac:picMkLst>
            <pc:docMk/>
            <pc:sldMk cId="1927493452" sldId="262"/>
            <ac:picMk id="3" creationId="{AD1623EC-BE33-C67B-8449-4BE874A91EB5}"/>
          </ac:picMkLst>
        </pc:picChg>
      </pc:sldChg>
      <pc:sldChg chg="addSp modSp new mod setBg">
        <pc:chgData name="Mahimaa Prajapati" userId="73d07c13a78babfa" providerId="LiveId" clId="{B4AA8309-9DB6-4DFF-9B12-8EACEBFCFDC5}" dt="2024-05-10T10:56:45.224" v="4473" actId="207"/>
        <pc:sldMkLst>
          <pc:docMk/>
          <pc:sldMk cId="338814737" sldId="263"/>
        </pc:sldMkLst>
        <pc:spChg chg="add mod">
          <ac:chgData name="Mahimaa Prajapati" userId="73d07c13a78babfa" providerId="LiveId" clId="{B4AA8309-9DB6-4DFF-9B12-8EACEBFCFDC5}" dt="2024-05-10T10:56:45.224" v="4473" actId="207"/>
          <ac:spMkLst>
            <pc:docMk/>
            <pc:sldMk cId="338814737" sldId="263"/>
            <ac:spMk id="2" creationId="{43901FF9-C76C-5F46-D5A1-6D0E893198CC}"/>
          </ac:spMkLst>
        </pc:spChg>
      </pc:sldChg>
      <pc:sldChg chg="new del">
        <pc:chgData name="Mahimaa Prajapati" userId="73d07c13a78babfa" providerId="LiveId" clId="{B4AA8309-9DB6-4DFF-9B12-8EACEBFCFDC5}" dt="2024-05-10T11:16:12.380" v="4475" actId="2696"/>
        <pc:sldMkLst>
          <pc:docMk/>
          <pc:sldMk cId="846377330" sldId="264"/>
        </pc:sldMkLst>
      </pc:sldChg>
      <pc:sldChg chg="new del">
        <pc:chgData name="Mahimaa Prajapati" userId="73d07c13a78babfa" providerId="LiveId" clId="{B4AA8309-9DB6-4DFF-9B12-8EACEBFCFDC5}" dt="2024-05-10T11:16:18.560" v="4476" actId="2696"/>
        <pc:sldMkLst>
          <pc:docMk/>
          <pc:sldMk cId="3521547277" sldId="265"/>
        </pc:sldMkLst>
      </pc:sldChg>
      <pc:sldChg chg="new del">
        <pc:chgData name="Mahimaa Prajapati" userId="73d07c13a78babfa" providerId="LiveId" clId="{B4AA8309-9DB6-4DFF-9B12-8EACEBFCFDC5}" dt="2024-05-10T11:16:21.627" v="4477" actId="2696"/>
        <pc:sldMkLst>
          <pc:docMk/>
          <pc:sldMk cId="993536065" sldId="266"/>
        </pc:sldMkLst>
      </pc:sldChg>
      <pc:sldChg chg="new">
        <pc:chgData name="Mahimaa Prajapati" userId="73d07c13a78babfa" providerId="LiveId" clId="{B4AA8309-9DB6-4DFF-9B12-8EACEBFCFDC5}" dt="2024-05-10T08:28:05.314" v="256" actId="680"/>
        <pc:sldMkLst>
          <pc:docMk/>
          <pc:sldMk cId="1419957003" sldId="267"/>
        </pc:sldMkLst>
      </pc:sldChg>
      <pc:sldChg chg="new">
        <pc:chgData name="Mahimaa Prajapati" userId="73d07c13a78babfa" providerId="LiveId" clId="{B4AA8309-9DB6-4DFF-9B12-8EACEBFCFDC5}" dt="2024-05-10T08:28:05.522" v="257" actId="680"/>
        <pc:sldMkLst>
          <pc:docMk/>
          <pc:sldMk cId="3377564658" sldId="268"/>
        </pc:sldMkLst>
      </pc:sldChg>
      <pc:sldChg chg="addSp delSp modSp add mod setBg">
        <pc:chgData name="Mahimaa Prajapati" userId="73d07c13a78babfa" providerId="LiveId" clId="{B4AA8309-9DB6-4DFF-9B12-8EACEBFCFDC5}" dt="2024-05-10T09:19:50.139" v="1708" actId="14100"/>
        <pc:sldMkLst>
          <pc:docMk/>
          <pc:sldMk cId="2908302302" sldId="269"/>
        </pc:sldMkLst>
        <pc:spChg chg="add del mod">
          <ac:chgData name="Mahimaa Prajapati" userId="73d07c13a78babfa" providerId="LiveId" clId="{B4AA8309-9DB6-4DFF-9B12-8EACEBFCFDC5}" dt="2024-05-10T08:54:30.759" v="1079"/>
          <ac:spMkLst>
            <pc:docMk/>
            <pc:sldMk cId="2908302302" sldId="269"/>
            <ac:spMk id="2" creationId="{B8E8D04C-7253-DEF9-2921-71FFFE06D05A}"/>
          </ac:spMkLst>
        </pc:spChg>
        <pc:spChg chg="add mod">
          <ac:chgData name="Mahimaa Prajapati" userId="73d07c13a78babfa" providerId="LiveId" clId="{B4AA8309-9DB6-4DFF-9B12-8EACEBFCFDC5}" dt="2024-05-10T09:00:20.650" v="1242" actId="20577"/>
          <ac:spMkLst>
            <pc:docMk/>
            <pc:sldMk cId="2908302302" sldId="269"/>
            <ac:spMk id="3" creationId="{A4C37998-9292-BB68-CBB7-5766A954B6EE}"/>
          </ac:spMkLst>
        </pc:spChg>
        <pc:spChg chg="add mod">
          <ac:chgData name="Mahimaa Prajapati" userId="73d07c13a78babfa" providerId="LiveId" clId="{B4AA8309-9DB6-4DFF-9B12-8EACEBFCFDC5}" dt="2024-05-10T09:16:56.087" v="1679" actId="1076"/>
          <ac:spMkLst>
            <pc:docMk/>
            <pc:sldMk cId="2908302302" sldId="269"/>
            <ac:spMk id="6" creationId="{286E248C-1526-EE17-D5A3-8DE13B31CD94}"/>
          </ac:spMkLst>
        </pc:spChg>
        <pc:spChg chg="add mod">
          <ac:chgData name="Mahimaa Prajapati" userId="73d07c13a78babfa" providerId="LiveId" clId="{B4AA8309-9DB6-4DFF-9B12-8EACEBFCFDC5}" dt="2024-05-10T09:19:28.840" v="1703" actId="1076"/>
          <ac:spMkLst>
            <pc:docMk/>
            <pc:sldMk cId="2908302302" sldId="269"/>
            <ac:spMk id="11" creationId="{9CA3EB81-3CE0-CBEC-4A83-8A534DC884FB}"/>
          </ac:spMkLst>
        </pc:spChg>
        <pc:spChg chg="add del mod">
          <ac:chgData name="Mahimaa Prajapati" userId="73d07c13a78babfa" providerId="LiveId" clId="{B4AA8309-9DB6-4DFF-9B12-8EACEBFCFDC5}" dt="2024-05-10T09:08:03.993" v="1396"/>
          <ac:spMkLst>
            <pc:docMk/>
            <pc:sldMk cId="2908302302" sldId="269"/>
            <ac:spMk id="12" creationId="{54FD7C27-AD0D-0E52-55B3-D42AFD8D6844}"/>
          </ac:spMkLst>
        </pc:spChg>
        <pc:spChg chg="add mod">
          <ac:chgData name="Mahimaa Prajapati" userId="73d07c13a78babfa" providerId="LiveId" clId="{B4AA8309-9DB6-4DFF-9B12-8EACEBFCFDC5}" dt="2024-05-10T09:19:35.788" v="1705" actId="1076"/>
          <ac:spMkLst>
            <pc:docMk/>
            <pc:sldMk cId="2908302302" sldId="269"/>
            <ac:spMk id="13" creationId="{6A383A93-9FF3-883E-F0A3-D7436BED7CE0}"/>
          </ac:spMkLst>
        </pc:spChg>
        <pc:spChg chg="add del">
          <ac:chgData name="Mahimaa Prajapati" userId="73d07c13a78babfa" providerId="LiveId" clId="{B4AA8309-9DB6-4DFF-9B12-8EACEBFCFDC5}" dt="2024-05-10T09:15:12.468" v="1563" actId="22"/>
          <ac:spMkLst>
            <pc:docMk/>
            <pc:sldMk cId="2908302302" sldId="269"/>
            <ac:spMk id="21" creationId="{F87E5626-66E5-F0BE-A5D1-2673C8D5AD4E}"/>
          </ac:spMkLst>
        </pc:spChg>
        <pc:spChg chg="add mod">
          <ac:chgData name="Mahimaa Prajapati" userId="73d07c13a78babfa" providerId="LiveId" clId="{B4AA8309-9DB6-4DFF-9B12-8EACEBFCFDC5}" dt="2024-05-10T09:18:14.871" v="1692" actId="12"/>
          <ac:spMkLst>
            <pc:docMk/>
            <pc:sldMk cId="2908302302" sldId="269"/>
            <ac:spMk id="23" creationId="{09E165DC-2433-4A4E-3613-AFA900967342}"/>
          </ac:spMkLst>
        </pc:spChg>
        <pc:picChg chg="add mod">
          <ac:chgData name="Mahimaa Prajapati" userId="73d07c13a78babfa" providerId="LiveId" clId="{B4AA8309-9DB6-4DFF-9B12-8EACEBFCFDC5}" dt="2024-05-10T09:16:49.012" v="1678" actId="14861"/>
          <ac:picMkLst>
            <pc:docMk/>
            <pc:sldMk cId="2908302302" sldId="269"/>
            <ac:picMk id="5" creationId="{909EF27A-AD62-0BD5-2E15-DCD7BBAA1447}"/>
          </ac:picMkLst>
        </pc:picChg>
        <pc:inkChg chg="add">
          <ac:chgData name="Mahimaa Prajapati" userId="73d07c13a78babfa" providerId="LiveId" clId="{B4AA8309-9DB6-4DFF-9B12-8EACEBFCFDC5}" dt="2024-05-10T09:18:26.444" v="1693" actId="9405"/>
          <ac:inkMkLst>
            <pc:docMk/>
            <pc:sldMk cId="2908302302" sldId="269"/>
            <ac:inkMk id="24" creationId="{5FB72DE1-0713-FB7F-01BB-76ED96FB332C}"/>
          </ac:inkMkLst>
        </pc:inkChg>
        <pc:inkChg chg="add">
          <ac:chgData name="Mahimaa Prajapati" userId="73d07c13a78babfa" providerId="LiveId" clId="{B4AA8309-9DB6-4DFF-9B12-8EACEBFCFDC5}" dt="2024-05-10T09:18:29.907" v="1694" actId="9405"/>
          <ac:inkMkLst>
            <pc:docMk/>
            <pc:sldMk cId="2908302302" sldId="269"/>
            <ac:inkMk id="25" creationId="{23541E38-0856-9933-DF60-4CFCC24B6EF8}"/>
          </ac:inkMkLst>
        </pc:inkChg>
        <pc:inkChg chg="add">
          <ac:chgData name="Mahimaa Prajapati" userId="73d07c13a78babfa" providerId="LiveId" clId="{B4AA8309-9DB6-4DFF-9B12-8EACEBFCFDC5}" dt="2024-05-10T09:18:32.113" v="1695" actId="9405"/>
          <ac:inkMkLst>
            <pc:docMk/>
            <pc:sldMk cId="2908302302" sldId="269"/>
            <ac:inkMk id="26" creationId="{587B6C32-6F14-FB57-7279-319F292C014D}"/>
          </ac:inkMkLst>
        </pc:inkChg>
        <pc:inkChg chg="add">
          <ac:chgData name="Mahimaa Prajapati" userId="73d07c13a78babfa" providerId="LiveId" clId="{B4AA8309-9DB6-4DFF-9B12-8EACEBFCFDC5}" dt="2024-05-10T09:18:43.333" v="1696" actId="9405"/>
          <ac:inkMkLst>
            <pc:docMk/>
            <pc:sldMk cId="2908302302" sldId="269"/>
            <ac:inkMk id="27" creationId="{9011C50F-7CF2-93DC-E8A8-D3A3049FB523}"/>
          </ac:inkMkLst>
        </pc:inkChg>
        <pc:inkChg chg="add">
          <ac:chgData name="Mahimaa Prajapati" userId="73d07c13a78babfa" providerId="LiveId" clId="{B4AA8309-9DB6-4DFF-9B12-8EACEBFCFDC5}" dt="2024-05-10T09:18:49.712" v="1697" actId="9405"/>
          <ac:inkMkLst>
            <pc:docMk/>
            <pc:sldMk cId="2908302302" sldId="269"/>
            <ac:inkMk id="28" creationId="{13EDF3E4-7CF0-B262-F81E-43962AA84D50}"/>
          </ac:inkMkLst>
        </pc:inkChg>
        <pc:inkChg chg="add">
          <ac:chgData name="Mahimaa Prajapati" userId="73d07c13a78babfa" providerId="LiveId" clId="{B4AA8309-9DB6-4DFF-9B12-8EACEBFCFDC5}" dt="2024-05-10T09:18:57.083" v="1698" actId="9405"/>
          <ac:inkMkLst>
            <pc:docMk/>
            <pc:sldMk cId="2908302302" sldId="269"/>
            <ac:inkMk id="29" creationId="{59069521-885E-FC67-EB34-BB11145464E1}"/>
          </ac:inkMkLst>
        </pc:inkChg>
        <pc:cxnChg chg="add del">
          <ac:chgData name="Mahimaa Prajapati" userId="73d07c13a78babfa" providerId="LiveId" clId="{B4AA8309-9DB6-4DFF-9B12-8EACEBFCFDC5}" dt="2024-05-10T09:04:21.197" v="1300" actId="11529"/>
          <ac:cxnSpMkLst>
            <pc:docMk/>
            <pc:sldMk cId="2908302302" sldId="269"/>
            <ac:cxnSpMk id="8" creationId="{925C6F4B-927C-F844-A7ED-D50C41F96BBD}"/>
          </ac:cxnSpMkLst>
        </pc:cxnChg>
        <pc:cxnChg chg="add mod">
          <ac:chgData name="Mahimaa Prajapati" userId="73d07c13a78babfa" providerId="LiveId" clId="{B4AA8309-9DB6-4DFF-9B12-8EACEBFCFDC5}" dt="2024-05-10T09:19:25.856" v="1702" actId="14100"/>
          <ac:cxnSpMkLst>
            <pc:docMk/>
            <pc:sldMk cId="2908302302" sldId="269"/>
            <ac:cxnSpMk id="10" creationId="{AC85A08F-EB60-17CA-347F-29917AFB8DAE}"/>
          </ac:cxnSpMkLst>
        </pc:cxnChg>
        <pc:cxnChg chg="add del">
          <ac:chgData name="Mahimaa Prajapati" userId="73d07c13a78babfa" providerId="LiveId" clId="{B4AA8309-9DB6-4DFF-9B12-8EACEBFCFDC5}" dt="2024-05-10T09:11:27.034" v="1549" actId="11529"/>
          <ac:cxnSpMkLst>
            <pc:docMk/>
            <pc:sldMk cId="2908302302" sldId="269"/>
            <ac:cxnSpMk id="15" creationId="{42CF67E0-053C-FD0A-34C2-BBAE091ACEF6}"/>
          </ac:cxnSpMkLst>
        </pc:cxnChg>
        <pc:cxnChg chg="add mod">
          <ac:chgData name="Mahimaa Prajapati" userId="73d07c13a78babfa" providerId="LiveId" clId="{B4AA8309-9DB6-4DFF-9B12-8EACEBFCFDC5}" dt="2024-05-10T09:19:31.180" v="1704" actId="1076"/>
          <ac:cxnSpMkLst>
            <pc:docMk/>
            <pc:sldMk cId="2908302302" sldId="269"/>
            <ac:cxnSpMk id="17" creationId="{4CDC5D2D-7A2D-8D5E-6E86-6489C6D963F3}"/>
          </ac:cxnSpMkLst>
        </pc:cxnChg>
        <pc:cxnChg chg="add mod">
          <ac:chgData name="Mahimaa Prajapati" userId="73d07c13a78babfa" providerId="LiveId" clId="{B4AA8309-9DB6-4DFF-9B12-8EACEBFCFDC5}" dt="2024-05-10T09:19:50.139" v="1708" actId="14100"/>
          <ac:cxnSpMkLst>
            <pc:docMk/>
            <pc:sldMk cId="2908302302" sldId="269"/>
            <ac:cxnSpMk id="31" creationId="{E61D5B24-F4F1-C994-DCD1-190DDF459486}"/>
          </ac:cxnSpMkLst>
        </pc:cxnChg>
      </pc:sldChg>
      <pc:sldChg chg="addSp delSp modSp add mod setBg">
        <pc:chgData name="Mahimaa Prajapati" userId="73d07c13a78babfa" providerId="LiveId" clId="{B4AA8309-9DB6-4DFF-9B12-8EACEBFCFDC5}" dt="2024-05-10T10:02:31.187" v="4016" actId="404"/>
        <pc:sldMkLst>
          <pc:docMk/>
          <pc:sldMk cId="1811347337" sldId="270"/>
        </pc:sldMkLst>
        <pc:spChg chg="add del mod">
          <ac:chgData name="Mahimaa Prajapati" userId="73d07c13a78babfa" providerId="LiveId" clId="{B4AA8309-9DB6-4DFF-9B12-8EACEBFCFDC5}" dt="2024-05-10T09:39:05.588" v="2114"/>
          <ac:spMkLst>
            <pc:docMk/>
            <pc:sldMk cId="1811347337" sldId="270"/>
            <ac:spMk id="2" creationId="{81E6EC9B-7023-7B4C-B3BB-AB2D977FCD6F}"/>
          </ac:spMkLst>
        </pc:spChg>
        <pc:spChg chg="add mod">
          <ac:chgData name="Mahimaa Prajapati" userId="73d07c13a78babfa" providerId="LiveId" clId="{B4AA8309-9DB6-4DFF-9B12-8EACEBFCFDC5}" dt="2024-05-10T09:37:55.737" v="2063" actId="767"/>
          <ac:spMkLst>
            <pc:docMk/>
            <pc:sldMk cId="1811347337" sldId="270"/>
            <ac:spMk id="3" creationId="{14C143FF-E493-F2C0-F1A6-E7A1CE61B945}"/>
          </ac:spMkLst>
        </pc:spChg>
        <pc:spChg chg="add mod">
          <ac:chgData name="Mahimaa Prajapati" userId="73d07c13a78babfa" providerId="LiveId" clId="{B4AA8309-9DB6-4DFF-9B12-8EACEBFCFDC5}" dt="2024-05-10T09:53:30.221" v="2973" actId="20577"/>
          <ac:spMkLst>
            <pc:docMk/>
            <pc:sldMk cId="1811347337" sldId="270"/>
            <ac:spMk id="4" creationId="{141C01CA-1471-3E05-5759-633FF7411FD8}"/>
          </ac:spMkLst>
        </pc:spChg>
        <pc:spChg chg="add mod">
          <ac:chgData name="Mahimaa Prajapati" userId="73d07c13a78babfa" providerId="LiveId" clId="{B4AA8309-9DB6-4DFF-9B12-8EACEBFCFDC5}" dt="2024-05-10T09:39:13.366" v="2116" actId="767"/>
          <ac:spMkLst>
            <pc:docMk/>
            <pc:sldMk cId="1811347337" sldId="270"/>
            <ac:spMk id="5" creationId="{E05AFA5F-AC97-9B19-9FB8-905EF3B65AB7}"/>
          </ac:spMkLst>
        </pc:spChg>
        <pc:spChg chg="add mod">
          <ac:chgData name="Mahimaa Prajapati" userId="73d07c13a78babfa" providerId="LiveId" clId="{B4AA8309-9DB6-4DFF-9B12-8EACEBFCFDC5}" dt="2024-05-10T10:02:31.187" v="4016" actId="404"/>
          <ac:spMkLst>
            <pc:docMk/>
            <pc:sldMk cId="1811347337" sldId="270"/>
            <ac:spMk id="6" creationId="{22118D91-8FC4-9EF5-E84E-DBAC9ED43D48}"/>
          </ac:spMkLst>
        </pc:spChg>
      </pc:sldChg>
      <pc:sldChg chg="addSp delSp modSp add mod setBg">
        <pc:chgData name="Mahimaa Prajapati" userId="73d07c13a78babfa" providerId="LiveId" clId="{B4AA8309-9DB6-4DFF-9B12-8EACEBFCFDC5}" dt="2024-05-10T10:02:49.753" v="4024" actId="403"/>
        <pc:sldMkLst>
          <pc:docMk/>
          <pc:sldMk cId="1759310133" sldId="271"/>
        </pc:sldMkLst>
        <pc:spChg chg="add del mod">
          <ac:chgData name="Mahimaa Prajapati" userId="73d07c13a78babfa" providerId="LiveId" clId="{B4AA8309-9DB6-4DFF-9B12-8EACEBFCFDC5}" dt="2024-05-10T08:54:21.451" v="1075"/>
          <ac:spMkLst>
            <pc:docMk/>
            <pc:sldMk cId="1759310133" sldId="271"/>
            <ac:spMk id="2" creationId="{E2029E25-F5CA-B2F5-17FA-CF257936A987}"/>
          </ac:spMkLst>
        </pc:spChg>
        <pc:spChg chg="add mod">
          <ac:chgData name="Mahimaa Prajapati" userId="73d07c13a78babfa" providerId="LiveId" clId="{B4AA8309-9DB6-4DFF-9B12-8EACEBFCFDC5}" dt="2024-05-10T10:02:49.753" v="4024" actId="403"/>
          <ac:spMkLst>
            <pc:docMk/>
            <pc:sldMk cId="1759310133" sldId="271"/>
            <ac:spMk id="4" creationId="{F6EFDD73-A8B6-D65B-E98C-4EA7AB8B5A9C}"/>
          </ac:spMkLst>
        </pc:spChg>
      </pc:sldChg>
      <pc:sldChg chg="addSp delSp modSp add mod setBg">
        <pc:chgData name="Mahimaa Prajapati" userId="73d07c13a78babfa" providerId="LiveId" clId="{B4AA8309-9DB6-4DFF-9B12-8EACEBFCFDC5}" dt="2024-05-10T15:16:34.745" v="4831" actId="5793"/>
        <pc:sldMkLst>
          <pc:docMk/>
          <pc:sldMk cId="3653772524" sldId="272"/>
        </pc:sldMkLst>
        <pc:spChg chg="add mod">
          <ac:chgData name="Mahimaa Prajapati" userId="73d07c13a78babfa" providerId="LiveId" clId="{B4AA8309-9DB6-4DFF-9B12-8EACEBFCFDC5}" dt="2024-05-10T15:16:34.745" v="4831" actId="5793"/>
          <ac:spMkLst>
            <pc:docMk/>
            <pc:sldMk cId="3653772524" sldId="272"/>
            <ac:spMk id="3" creationId="{02749BB8-B7FE-6C3E-8E06-22AEDABB32FD}"/>
          </ac:spMkLst>
        </pc:spChg>
        <pc:spChg chg="add del">
          <ac:chgData name="Mahimaa Prajapati" userId="73d07c13a78babfa" providerId="LiveId" clId="{B4AA8309-9DB6-4DFF-9B12-8EACEBFCFDC5}" dt="2024-05-10T10:27:38.983" v="4118" actId="22"/>
          <ac:spMkLst>
            <pc:docMk/>
            <pc:sldMk cId="3653772524" sldId="272"/>
            <ac:spMk id="3" creationId="{2A490211-6F1B-696E-DC10-5B5C608CEE7A}"/>
          </ac:spMkLst>
        </pc:spChg>
        <pc:spChg chg="add mod">
          <ac:chgData name="Mahimaa Prajapati" userId="73d07c13a78babfa" providerId="LiveId" clId="{B4AA8309-9DB6-4DFF-9B12-8EACEBFCFDC5}" dt="2024-05-10T10:31:09.791" v="4165" actId="1076"/>
          <ac:spMkLst>
            <pc:docMk/>
            <pc:sldMk cId="3653772524" sldId="272"/>
            <ac:spMk id="6" creationId="{EB1B5202-F6A1-DC5E-E7BB-883B46A6195D}"/>
          </ac:spMkLst>
        </pc:spChg>
        <pc:spChg chg="add del mod">
          <ac:chgData name="Mahimaa Prajapati" userId="73d07c13a78babfa" providerId="LiveId" clId="{B4AA8309-9DB6-4DFF-9B12-8EACEBFCFDC5}" dt="2024-05-10T10:30:06.627" v="4160"/>
          <ac:spMkLst>
            <pc:docMk/>
            <pc:sldMk cId="3653772524" sldId="272"/>
            <ac:spMk id="7" creationId="{070BFB6A-D0F0-724C-4A68-2B4264F6EF4E}"/>
          </ac:spMkLst>
        </pc:spChg>
        <pc:picChg chg="add mod">
          <ac:chgData name="Mahimaa Prajapati" userId="73d07c13a78babfa" providerId="LiveId" clId="{B4AA8309-9DB6-4DFF-9B12-8EACEBFCFDC5}" dt="2024-05-10T15:14:57.931" v="4665" actId="14100"/>
          <ac:picMkLst>
            <pc:docMk/>
            <pc:sldMk cId="3653772524" sldId="272"/>
            <ac:picMk id="5" creationId="{B479C6A7-92BD-4066-6758-99C86F1921C9}"/>
          </ac:picMkLst>
        </pc:picChg>
      </pc:sldChg>
      <pc:sldChg chg="addSp delSp modSp add mod setBg modAnim">
        <pc:chgData name="Mahimaa Prajapati" userId="73d07c13a78babfa" providerId="LiveId" clId="{B4AA8309-9DB6-4DFF-9B12-8EACEBFCFDC5}" dt="2024-05-10T09:52:49.552" v="2963"/>
        <pc:sldMkLst>
          <pc:docMk/>
          <pc:sldMk cId="1323117574" sldId="273"/>
        </pc:sldMkLst>
        <pc:spChg chg="add mod">
          <ac:chgData name="Mahimaa Prajapati" userId="73d07c13a78babfa" providerId="LiveId" clId="{B4AA8309-9DB6-4DFF-9B12-8EACEBFCFDC5}" dt="2024-05-10T09:25:05.913" v="1759" actId="403"/>
          <ac:spMkLst>
            <pc:docMk/>
            <pc:sldMk cId="1323117574" sldId="273"/>
            <ac:spMk id="2" creationId="{D6DCC9A5-5706-F3DB-CAF2-B24B280806FD}"/>
          </ac:spMkLst>
        </pc:spChg>
        <pc:spChg chg="add mod">
          <ac:chgData name="Mahimaa Prajapati" userId="73d07c13a78babfa" providerId="LiveId" clId="{B4AA8309-9DB6-4DFF-9B12-8EACEBFCFDC5}" dt="2024-05-10T09:29:51.474" v="1857" actId="1076"/>
          <ac:spMkLst>
            <pc:docMk/>
            <pc:sldMk cId="1323117574" sldId="273"/>
            <ac:spMk id="8" creationId="{06D67CA9-C24C-58F1-6B61-2730452BC58B}"/>
          </ac:spMkLst>
        </pc:spChg>
        <pc:spChg chg="add mod">
          <ac:chgData name="Mahimaa Prajapati" userId="73d07c13a78babfa" providerId="LiveId" clId="{B4AA8309-9DB6-4DFF-9B12-8EACEBFCFDC5}" dt="2024-05-10T09:29:46.852" v="1856" actId="1076"/>
          <ac:spMkLst>
            <pc:docMk/>
            <pc:sldMk cId="1323117574" sldId="273"/>
            <ac:spMk id="9" creationId="{528AAEBC-A323-2529-DDAA-482E988AE77B}"/>
          </ac:spMkLst>
        </pc:spChg>
        <pc:spChg chg="add mod">
          <ac:chgData name="Mahimaa Prajapati" userId="73d07c13a78babfa" providerId="LiveId" clId="{B4AA8309-9DB6-4DFF-9B12-8EACEBFCFDC5}" dt="2024-05-10T09:28:57.808" v="1843" actId="1076"/>
          <ac:spMkLst>
            <pc:docMk/>
            <pc:sldMk cId="1323117574" sldId="273"/>
            <ac:spMk id="13" creationId="{7036D7E6-78F3-43B8-4810-4F7B8BA83FD9}"/>
          </ac:spMkLst>
        </pc:spChg>
        <pc:spChg chg="add mod">
          <ac:chgData name="Mahimaa Prajapati" userId="73d07c13a78babfa" providerId="LiveId" clId="{B4AA8309-9DB6-4DFF-9B12-8EACEBFCFDC5}" dt="2024-05-10T09:30:30.863" v="1883" actId="1076"/>
          <ac:spMkLst>
            <pc:docMk/>
            <pc:sldMk cId="1323117574" sldId="273"/>
            <ac:spMk id="17" creationId="{859170E6-13E5-F4DA-6B07-6A553281807D}"/>
          </ac:spMkLst>
        </pc:spChg>
        <pc:spChg chg="add mod">
          <ac:chgData name="Mahimaa Prajapati" userId="73d07c13a78babfa" providerId="LiveId" clId="{B4AA8309-9DB6-4DFF-9B12-8EACEBFCFDC5}" dt="2024-05-10T09:35:21.239" v="1976" actId="1076"/>
          <ac:spMkLst>
            <pc:docMk/>
            <pc:sldMk cId="1323117574" sldId="273"/>
            <ac:spMk id="25" creationId="{D00EB6CE-784D-122E-B758-7395F8F63215}"/>
          </ac:spMkLst>
        </pc:spChg>
        <pc:spChg chg="add del">
          <ac:chgData name="Mahimaa Prajapati" userId="73d07c13a78babfa" providerId="LiveId" clId="{B4AA8309-9DB6-4DFF-9B12-8EACEBFCFDC5}" dt="2024-05-10T09:33:32.836" v="1924" actId="11529"/>
          <ac:spMkLst>
            <pc:docMk/>
            <pc:sldMk cId="1323117574" sldId="273"/>
            <ac:spMk id="28" creationId="{26D782E7-8A3F-DC7C-0F4B-DF7B9EA0CC32}"/>
          </ac:spMkLst>
        </pc:spChg>
        <pc:spChg chg="add del mod">
          <ac:chgData name="Mahimaa Prajapati" userId="73d07c13a78babfa" providerId="LiveId" clId="{B4AA8309-9DB6-4DFF-9B12-8EACEBFCFDC5}" dt="2024-05-10T09:34:29.517" v="1948" actId="11529"/>
          <ac:spMkLst>
            <pc:docMk/>
            <pc:sldMk cId="1323117574" sldId="273"/>
            <ac:spMk id="29" creationId="{03F52A20-6066-3931-FB32-E24578A04864}"/>
          </ac:spMkLst>
        </pc:spChg>
        <pc:spChg chg="add del">
          <ac:chgData name="Mahimaa Prajapati" userId="73d07c13a78babfa" providerId="LiveId" clId="{B4AA8309-9DB6-4DFF-9B12-8EACEBFCFDC5}" dt="2024-05-10T09:34:37.517" v="1950" actId="11529"/>
          <ac:spMkLst>
            <pc:docMk/>
            <pc:sldMk cId="1323117574" sldId="273"/>
            <ac:spMk id="30" creationId="{85AAE963-FB3F-2B66-232D-76151D39BC33}"/>
          </ac:spMkLst>
        </pc:spChg>
        <pc:spChg chg="add del mod">
          <ac:chgData name="Mahimaa Prajapati" userId="73d07c13a78babfa" providerId="LiveId" clId="{B4AA8309-9DB6-4DFF-9B12-8EACEBFCFDC5}" dt="2024-05-10T09:35:18.952" v="1974" actId="11529"/>
          <ac:spMkLst>
            <pc:docMk/>
            <pc:sldMk cId="1323117574" sldId="273"/>
            <ac:spMk id="31" creationId="{221806A1-F3C1-8CC7-E5DB-F9A8173EEFED}"/>
          </ac:spMkLst>
        </pc:spChg>
        <pc:spChg chg="add mod">
          <ac:chgData name="Mahimaa Prajapati" userId="73d07c13a78babfa" providerId="LiveId" clId="{B4AA8309-9DB6-4DFF-9B12-8EACEBFCFDC5}" dt="2024-05-10T09:36:46.453" v="2058" actId="2711"/>
          <ac:spMkLst>
            <pc:docMk/>
            <pc:sldMk cId="1323117574" sldId="273"/>
            <ac:spMk id="34" creationId="{B6F4FD25-F9DB-51D1-9E5D-837A8B4CC37D}"/>
          </ac:spMkLst>
        </pc:spChg>
        <pc:picChg chg="add mod">
          <ac:chgData name="Mahimaa Prajapati" userId="73d07c13a78babfa" providerId="LiveId" clId="{B4AA8309-9DB6-4DFF-9B12-8EACEBFCFDC5}" dt="2024-05-10T09:29:42.385" v="1855" actId="1076"/>
          <ac:picMkLst>
            <pc:docMk/>
            <pc:sldMk cId="1323117574" sldId="273"/>
            <ac:picMk id="3" creationId="{CE4097F5-9FFC-E222-A1FA-57722C5855B7}"/>
          </ac:picMkLst>
        </pc:picChg>
        <pc:picChg chg="add mod">
          <ac:chgData name="Mahimaa Prajapati" userId="73d07c13a78babfa" providerId="LiveId" clId="{B4AA8309-9DB6-4DFF-9B12-8EACEBFCFDC5}" dt="2024-05-10T09:29:58.768" v="1859" actId="1076"/>
          <ac:picMkLst>
            <pc:docMk/>
            <pc:sldMk cId="1323117574" sldId="273"/>
            <ac:picMk id="6" creationId="{37901AAD-2F3F-0205-B60C-07A006C56497}"/>
          </ac:picMkLst>
        </pc:picChg>
        <pc:picChg chg="add mod">
          <ac:chgData name="Mahimaa Prajapati" userId="73d07c13a78babfa" providerId="LiveId" clId="{B4AA8309-9DB6-4DFF-9B12-8EACEBFCFDC5}" dt="2024-05-10T09:30:01.568" v="1860" actId="14100"/>
          <ac:picMkLst>
            <pc:docMk/>
            <pc:sldMk cId="1323117574" sldId="273"/>
            <ac:picMk id="12" creationId="{976B0C53-A067-06C6-BFD7-15FC7FACC8AE}"/>
          </ac:picMkLst>
        </pc:picChg>
        <pc:picChg chg="add mod">
          <ac:chgData name="Mahimaa Prajapati" userId="73d07c13a78babfa" providerId="LiveId" clId="{B4AA8309-9DB6-4DFF-9B12-8EACEBFCFDC5}" dt="2024-05-10T09:30:07.450" v="1862" actId="1076"/>
          <ac:picMkLst>
            <pc:docMk/>
            <pc:sldMk cId="1323117574" sldId="273"/>
            <ac:picMk id="16" creationId="{E7251639-CD53-18A1-8B94-D362451D1E72}"/>
          </ac:picMkLst>
        </pc:picChg>
        <pc:picChg chg="add mod">
          <ac:chgData name="Mahimaa Prajapati" userId="73d07c13a78babfa" providerId="LiveId" clId="{B4AA8309-9DB6-4DFF-9B12-8EACEBFCFDC5}" dt="2024-05-10T09:31:38.107" v="1899" actId="1076"/>
          <ac:picMkLst>
            <pc:docMk/>
            <pc:sldMk cId="1323117574" sldId="273"/>
            <ac:picMk id="18" creationId="{650780C7-1DCE-D6B4-0341-9386756005D2}"/>
          </ac:picMkLst>
        </pc:picChg>
        <pc:picChg chg="add mod">
          <ac:chgData name="Mahimaa Prajapati" userId="73d07c13a78babfa" providerId="LiveId" clId="{B4AA8309-9DB6-4DFF-9B12-8EACEBFCFDC5}" dt="2024-05-10T09:31:40.563" v="1900" actId="1076"/>
          <ac:picMkLst>
            <pc:docMk/>
            <pc:sldMk cId="1323117574" sldId="273"/>
            <ac:picMk id="19" creationId="{2A641B24-57E6-B8DE-F205-CDD1D1C122FC}"/>
          </ac:picMkLst>
        </pc:picChg>
        <pc:picChg chg="add mod">
          <ac:chgData name="Mahimaa Prajapati" userId="73d07c13a78babfa" providerId="LiveId" clId="{B4AA8309-9DB6-4DFF-9B12-8EACEBFCFDC5}" dt="2024-05-10T09:31:44.203" v="1901" actId="1076"/>
          <ac:picMkLst>
            <pc:docMk/>
            <pc:sldMk cId="1323117574" sldId="273"/>
            <ac:picMk id="20" creationId="{6757E0A6-EFC8-7F31-5C5E-33A686B2B1B4}"/>
          </ac:picMkLst>
        </pc:picChg>
        <pc:picChg chg="add mod">
          <ac:chgData name="Mahimaa Prajapati" userId="73d07c13a78babfa" providerId="LiveId" clId="{B4AA8309-9DB6-4DFF-9B12-8EACEBFCFDC5}" dt="2024-05-10T09:31:49.565" v="1903" actId="1076"/>
          <ac:picMkLst>
            <pc:docMk/>
            <pc:sldMk cId="1323117574" sldId="273"/>
            <ac:picMk id="21" creationId="{53BFB87A-AA25-58CB-4B34-7D746767B296}"/>
          </ac:picMkLst>
        </pc:picChg>
        <pc:cxnChg chg="add mod">
          <ac:chgData name="Mahimaa Prajapati" userId="73d07c13a78babfa" providerId="LiveId" clId="{B4AA8309-9DB6-4DFF-9B12-8EACEBFCFDC5}" dt="2024-05-10T09:29:40.625" v="1854" actId="1076"/>
          <ac:cxnSpMkLst>
            <pc:docMk/>
            <pc:sldMk cId="1323117574" sldId="273"/>
            <ac:cxnSpMk id="5" creationId="{553B6443-A33B-A29F-172A-0B3878AF4B4E}"/>
          </ac:cxnSpMkLst>
        </pc:cxnChg>
        <pc:cxnChg chg="add mod">
          <ac:chgData name="Mahimaa Prajapati" userId="73d07c13a78babfa" providerId="LiveId" clId="{B4AA8309-9DB6-4DFF-9B12-8EACEBFCFDC5}" dt="2024-05-10T09:28:17.221" v="1823" actId="1582"/>
          <ac:cxnSpMkLst>
            <pc:docMk/>
            <pc:sldMk cId="1323117574" sldId="273"/>
            <ac:cxnSpMk id="11" creationId="{C4EC454C-D973-E13F-96C5-E9E20FB37EA1}"/>
          </ac:cxnSpMkLst>
        </pc:cxnChg>
        <pc:cxnChg chg="add mod">
          <ac:chgData name="Mahimaa Prajapati" userId="73d07c13a78babfa" providerId="LiveId" clId="{B4AA8309-9DB6-4DFF-9B12-8EACEBFCFDC5}" dt="2024-05-10T09:29:14.567" v="1846" actId="208"/>
          <ac:cxnSpMkLst>
            <pc:docMk/>
            <pc:sldMk cId="1323117574" sldId="273"/>
            <ac:cxnSpMk id="15" creationId="{CC25E1DA-9674-0071-D67F-0DE480F986F1}"/>
          </ac:cxnSpMkLst>
        </pc:cxnChg>
        <pc:cxnChg chg="add mod">
          <ac:chgData name="Mahimaa Prajapati" userId="73d07c13a78babfa" providerId="LiveId" clId="{B4AA8309-9DB6-4DFF-9B12-8EACEBFCFDC5}" dt="2024-05-10T09:32:09.287" v="1907" actId="14100"/>
          <ac:cxnSpMkLst>
            <pc:docMk/>
            <pc:sldMk cId="1323117574" sldId="273"/>
            <ac:cxnSpMk id="23" creationId="{25F804F9-8243-E0F1-3EBA-00CD3F65977E}"/>
          </ac:cxnSpMkLst>
        </pc:cxnChg>
        <pc:cxnChg chg="add del">
          <ac:chgData name="Mahimaa Prajapati" userId="73d07c13a78babfa" providerId="LiveId" clId="{B4AA8309-9DB6-4DFF-9B12-8EACEBFCFDC5}" dt="2024-05-10T09:32:35.705" v="1922" actId="11529"/>
          <ac:cxnSpMkLst>
            <pc:docMk/>
            <pc:sldMk cId="1323117574" sldId="273"/>
            <ac:cxnSpMk id="27" creationId="{8C5C1AEE-FEA4-8831-9C47-D18974638AE7}"/>
          </ac:cxnSpMkLst>
        </pc:cxnChg>
        <pc:cxnChg chg="add mod">
          <ac:chgData name="Mahimaa Prajapati" userId="73d07c13a78babfa" providerId="LiveId" clId="{B4AA8309-9DB6-4DFF-9B12-8EACEBFCFDC5}" dt="2024-05-10T09:36:53.606" v="2060" actId="14100"/>
          <ac:cxnSpMkLst>
            <pc:docMk/>
            <pc:sldMk cId="1323117574" sldId="273"/>
            <ac:cxnSpMk id="33" creationId="{7294D5EA-A521-EA5C-6109-182D691E7A3D}"/>
          </ac:cxnSpMkLst>
        </pc:cxnChg>
      </pc:sldChg>
      <pc:sldChg chg="modSp add mod ord setBg">
        <pc:chgData name="Mahimaa Prajapati" userId="73d07c13a78babfa" providerId="LiveId" clId="{B4AA8309-9DB6-4DFF-9B12-8EACEBFCFDC5}" dt="2024-05-10T09:23:20.330" v="1731" actId="14861"/>
        <pc:sldMkLst>
          <pc:docMk/>
          <pc:sldMk cId="1279243011" sldId="274"/>
        </pc:sldMkLst>
        <pc:spChg chg="mod">
          <ac:chgData name="Mahimaa Prajapati" userId="73d07c13a78babfa" providerId="LiveId" clId="{B4AA8309-9DB6-4DFF-9B12-8EACEBFCFDC5}" dt="2024-05-10T09:22:31.790" v="1722" actId="14838"/>
          <ac:spMkLst>
            <pc:docMk/>
            <pc:sldMk cId="1279243011" sldId="274"/>
            <ac:spMk id="31" creationId="{2D60251F-9E29-4622-1A33-51E12395E692}"/>
          </ac:spMkLst>
        </pc:spChg>
        <pc:spChg chg="mod">
          <ac:chgData name="Mahimaa Prajapati" userId="73d07c13a78babfa" providerId="LiveId" clId="{B4AA8309-9DB6-4DFF-9B12-8EACEBFCFDC5}" dt="2024-05-10T09:22:39.272" v="1723" actId="207"/>
          <ac:spMkLst>
            <pc:docMk/>
            <pc:sldMk cId="1279243011" sldId="274"/>
            <ac:spMk id="32" creationId="{F6F02DB3-1B1B-6E4E-AE66-DEB2162B462E}"/>
          </ac:spMkLst>
        </pc:spChg>
        <pc:spChg chg="mod">
          <ac:chgData name="Mahimaa Prajapati" userId="73d07c13a78babfa" providerId="LiveId" clId="{B4AA8309-9DB6-4DFF-9B12-8EACEBFCFDC5}" dt="2024-05-10T09:22:44.507" v="1724" actId="207"/>
          <ac:spMkLst>
            <pc:docMk/>
            <pc:sldMk cId="1279243011" sldId="274"/>
            <ac:spMk id="33" creationId="{669875FE-0C1A-2812-EFF1-158CF291148D}"/>
          </ac:spMkLst>
        </pc:spChg>
        <pc:spChg chg="mod">
          <ac:chgData name="Mahimaa Prajapati" userId="73d07c13a78babfa" providerId="LiveId" clId="{B4AA8309-9DB6-4DFF-9B12-8EACEBFCFDC5}" dt="2024-05-10T09:22:53.228" v="1726" actId="207"/>
          <ac:spMkLst>
            <pc:docMk/>
            <pc:sldMk cId="1279243011" sldId="274"/>
            <ac:spMk id="34" creationId="{EDB66CDD-4BF9-9286-109D-4370B5E0A848}"/>
          </ac:spMkLst>
        </pc:spChg>
        <pc:spChg chg="mod">
          <ac:chgData name="Mahimaa Prajapati" userId="73d07c13a78babfa" providerId="LiveId" clId="{B4AA8309-9DB6-4DFF-9B12-8EACEBFCFDC5}" dt="2024-05-10T09:22:57.959" v="1727" actId="207"/>
          <ac:spMkLst>
            <pc:docMk/>
            <pc:sldMk cId="1279243011" sldId="274"/>
            <ac:spMk id="35" creationId="{AF8B2351-84CE-114F-07B2-6AE1BC9183F4}"/>
          </ac:spMkLst>
        </pc:spChg>
        <pc:spChg chg="mod">
          <ac:chgData name="Mahimaa Prajapati" userId="73d07c13a78babfa" providerId="LiveId" clId="{B4AA8309-9DB6-4DFF-9B12-8EACEBFCFDC5}" dt="2024-05-10T09:23:02.401" v="1728" actId="207"/>
          <ac:spMkLst>
            <pc:docMk/>
            <pc:sldMk cId="1279243011" sldId="274"/>
            <ac:spMk id="36" creationId="{DF9A7BB9-4564-2C4B-AA7B-E47D7DB52F6D}"/>
          </ac:spMkLst>
        </pc:spChg>
        <pc:spChg chg="mod">
          <ac:chgData name="Mahimaa Prajapati" userId="73d07c13a78babfa" providerId="LiveId" clId="{B4AA8309-9DB6-4DFF-9B12-8EACEBFCFDC5}" dt="2024-05-10T09:23:06.485" v="1729" actId="207"/>
          <ac:spMkLst>
            <pc:docMk/>
            <pc:sldMk cId="1279243011" sldId="274"/>
            <ac:spMk id="37" creationId="{64995D10-902C-04F6-B6EF-FACAE5C67568}"/>
          </ac:spMkLst>
        </pc:spChg>
        <pc:spChg chg="mod">
          <ac:chgData name="Mahimaa Prajapati" userId="73d07c13a78babfa" providerId="LiveId" clId="{B4AA8309-9DB6-4DFF-9B12-8EACEBFCFDC5}" dt="2024-05-10T09:23:10.954" v="1730" actId="207"/>
          <ac:spMkLst>
            <pc:docMk/>
            <pc:sldMk cId="1279243011" sldId="274"/>
            <ac:spMk id="38" creationId="{55B98307-6B98-1E7F-88F4-94069F4FA12C}"/>
          </ac:spMkLst>
        </pc:spChg>
        <pc:spChg chg="mod">
          <ac:chgData name="Mahimaa Prajapati" userId="73d07c13a78babfa" providerId="LiveId" clId="{B4AA8309-9DB6-4DFF-9B12-8EACEBFCFDC5}" dt="2024-05-10T09:22:00.347" v="1716" actId="207"/>
          <ac:spMkLst>
            <pc:docMk/>
            <pc:sldMk cId="1279243011" sldId="274"/>
            <ac:spMk id="39" creationId="{F4E65DAA-1211-72DA-6202-3201926BF78F}"/>
          </ac:spMkLst>
        </pc:spChg>
        <pc:cxnChg chg="mod">
          <ac:chgData name="Mahimaa Prajapati" userId="73d07c13a78babfa" providerId="LiveId" clId="{B4AA8309-9DB6-4DFF-9B12-8EACEBFCFDC5}" dt="2024-05-10T09:23:20.330" v="1731" actId="14861"/>
          <ac:cxnSpMkLst>
            <pc:docMk/>
            <pc:sldMk cId="1279243011" sldId="274"/>
            <ac:cxnSpMk id="11" creationId="{206316B6-D711-4C0A-C71B-6CB77984A539}"/>
          </ac:cxnSpMkLst>
        </pc:cxnChg>
      </pc:sldChg>
      <pc:sldChg chg="modSp add mod ord setBg">
        <pc:chgData name="Mahimaa Prajapati" userId="73d07c13a78babfa" providerId="LiveId" clId="{B4AA8309-9DB6-4DFF-9B12-8EACEBFCFDC5}" dt="2024-05-11T02:12:00.971" v="5589" actId="403"/>
        <pc:sldMkLst>
          <pc:docMk/>
          <pc:sldMk cId="2257173097" sldId="275"/>
        </pc:sldMkLst>
        <pc:spChg chg="mod">
          <ac:chgData name="Mahimaa Prajapati" userId="73d07c13a78babfa" providerId="LiveId" clId="{B4AA8309-9DB6-4DFF-9B12-8EACEBFCFDC5}" dt="2024-05-11T02:12:00.971" v="5589" actId="403"/>
          <ac:spMkLst>
            <pc:docMk/>
            <pc:sldMk cId="2257173097" sldId="275"/>
            <ac:spMk id="2" creationId="{E5966209-6FB5-8846-08C1-908DDE4B97AB}"/>
          </ac:spMkLst>
        </pc:spChg>
        <pc:spChg chg="mod">
          <ac:chgData name="Mahimaa Prajapati" userId="73d07c13a78babfa" providerId="LiveId" clId="{B4AA8309-9DB6-4DFF-9B12-8EACEBFCFDC5}" dt="2024-05-11T02:10:59.326" v="5581" actId="20577"/>
          <ac:spMkLst>
            <pc:docMk/>
            <pc:sldMk cId="2257173097" sldId="275"/>
            <ac:spMk id="3" creationId="{4926EB1F-B5C6-646F-6960-A4EE771B1008}"/>
          </ac:spMkLst>
        </pc:spChg>
        <pc:spChg chg="mod">
          <ac:chgData name="Mahimaa Prajapati" userId="73d07c13a78babfa" providerId="LiveId" clId="{B4AA8309-9DB6-4DFF-9B12-8EACEBFCFDC5}" dt="2024-05-11T02:11:26.355" v="5583" actId="207"/>
          <ac:spMkLst>
            <pc:docMk/>
            <pc:sldMk cId="2257173097" sldId="275"/>
            <ac:spMk id="10" creationId="{E8323AA0-8F11-F3E0-E9A6-A3694590C63F}"/>
          </ac:spMkLst>
        </pc:spChg>
        <pc:spChg chg="mod">
          <ac:chgData name="Mahimaa Prajapati" userId="73d07c13a78babfa" providerId="LiveId" clId="{B4AA8309-9DB6-4DFF-9B12-8EACEBFCFDC5}" dt="2024-05-11T02:11:32.544" v="5584" actId="207"/>
          <ac:spMkLst>
            <pc:docMk/>
            <pc:sldMk cId="2257173097" sldId="275"/>
            <ac:spMk id="11" creationId="{98B982F6-4C04-15FE-CBB2-FDF0ED0F1326}"/>
          </ac:spMkLst>
        </pc:spChg>
        <pc:spChg chg="mod">
          <ac:chgData name="Mahimaa Prajapati" userId="73d07c13a78babfa" providerId="LiveId" clId="{B4AA8309-9DB6-4DFF-9B12-8EACEBFCFDC5}" dt="2024-05-11T02:11:38.382" v="5585" actId="207"/>
          <ac:spMkLst>
            <pc:docMk/>
            <pc:sldMk cId="2257173097" sldId="275"/>
            <ac:spMk id="12" creationId="{F5F685FC-2470-2E63-0EC2-6D691D24587D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9:18:26.44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9:18:29.90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9:18:32.11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9:18:43.33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9:18:49.712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0T09:18:57.083"/>
    </inkml:context>
    <inkml:brush xml:id="br0">
      <inkml:brushProperty name="width" value="0.2" units="cm"/>
      <inkml:brushProperty name="height" value="0.2" units="cm"/>
    </inkml:brush>
  </inkml:definitions>
  <inkml:trace contextRef="#ctx0" brushRef="#br0">0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4700D3BF-4BF8-4A43-8B31-980D6EA2C530}" type="datetimeFigureOut">
              <a:rPr lang="en-IN" smtClean="0"/>
              <a:t>11-05-2024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8417-547D-4B1E-A1F9-58F52EDFBE05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451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0D3BF-4BF8-4A43-8B31-980D6EA2C530}" type="datetimeFigureOut">
              <a:rPr lang="en-IN" smtClean="0"/>
              <a:t>11-05-2024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8417-547D-4B1E-A1F9-58F52EDFB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2392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0D3BF-4BF8-4A43-8B31-980D6EA2C530}" type="datetimeFigureOut">
              <a:rPr lang="en-IN" smtClean="0"/>
              <a:t>11-05-2024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8417-547D-4B1E-A1F9-58F52EDFBE05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709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0D3BF-4BF8-4A43-8B31-980D6EA2C530}" type="datetimeFigureOut">
              <a:rPr lang="en-IN" smtClean="0"/>
              <a:t>11-05-2024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8417-547D-4B1E-A1F9-58F52EDFB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6745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0D3BF-4BF8-4A43-8B31-980D6EA2C530}" type="datetimeFigureOut">
              <a:rPr lang="en-IN" smtClean="0"/>
              <a:t>11-05-2024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8417-547D-4B1E-A1F9-58F52EDFBE05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3629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0D3BF-4BF8-4A43-8B31-980D6EA2C530}" type="datetimeFigureOut">
              <a:rPr lang="en-IN" smtClean="0"/>
              <a:t>11-05-2024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8417-547D-4B1E-A1F9-58F52EDFB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6542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0D3BF-4BF8-4A43-8B31-980D6EA2C530}" type="datetimeFigureOut">
              <a:rPr lang="en-IN" smtClean="0"/>
              <a:t>11-05-2024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8417-547D-4B1E-A1F9-58F52EDFB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2622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0D3BF-4BF8-4A43-8B31-980D6EA2C530}" type="datetimeFigureOut">
              <a:rPr lang="en-IN" smtClean="0"/>
              <a:t>11-05-2024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8417-547D-4B1E-A1F9-58F52EDFB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927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0D3BF-4BF8-4A43-8B31-980D6EA2C530}" type="datetimeFigureOut">
              <a:rPr lang="en-IN" smtClean="0"/>
              <a:t>11-05-2024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8417-547D-4B1E-A1F9-58F52EDFB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1066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0D3BF-4BF8-4A43-8B31-980D6EA2C530}" type="datetimeFigureOut">
              <a:rPr lang="en-IN" smtClean="0"/>
              <a:t>11-05-2024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8417-547D-4B1E-A1F9-58F52EDFBE0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7202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0D3BF-4BF8-4A43-8B31-980D6EA2C530}" type="datetimeFigureOut">
              <a:rPr lang="en-IN" smtClean="0"/>
              <a:t>11-05-2024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EE8417-547D-4B1E-A1F9-58F52EDFBE05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396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700D3BF-4BF8-4A43-8B31-980D6EA2C530}" type="datetimeFigureOut">
              <a:rPr lang="en-IN" smtClean="0"/>
              <a:t>11-05-2024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BEE8417-547D-4B1E-A1F9-58F52EDFBE05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7102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customXml" Target="../ink/ink1.xml"/><Relationship Id="rId7" Type="http://schemas.openxmlformats.org/officeDocument/2006/relationships/customXml" Target="../ink/ink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5" Type="http://schemas.openxmlformats.org/officeDocument/2006/relationships/customXml" Target="../ink/ink2.xml"/><Relationship Id="rId10" Type="http://schemas.openxmlformats.org/officeDocument/2006/relationships/customXml" Target="../ink/ink6.xml"/><Relationship Id="rId4" Type="http://schemas.openxmlformats.org/officeDocument/2006/relationships/image" Target="../media/image4.png"/><Relationship Id="rId9" Type="http://schemas.openxmlformats.org/officeDocument/2006/relationships/customXml" Target="../ink/ink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3.jpeg"/><Relationship Id="rId7" Type="http://schemas.openxmlformats.org/officeDocument/2006/relationships/image" Target="../media/image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8000">
              <a:srgbClr val="5CE2DC"/>
            </a:gs>
            <a:gs pos="100000">
              <a:schemeClr val="accent1">
                <a:lumMod val="60000"/>
                <a:lumOff val="40000"/>
              </a:schemeClr>
            </a:gs>
            <a:gs pos="4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E5C6F1-4208-F3CD-51C4-7FBA1A2CA8E7}"/>
              </a:ext>
            </a:extLst>
          </p:cNvPr>
          <p:cNvSpPr txBox="1"/>
          <p:nvPr/>
        </p:nvSpPr>
        <p:spPr>
          <a:xfrm>
            <a:off x="747252" y="201265"/>
            <a:ext cx="10697496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8000" b="1" u="sng" dirty="0">
                <a:ln w="28575">
                  <a:solidFill>
                    <a:schemeClr val="bg2">
                      <a:lumMod val="10000"/>
                    </a:schemeClr>
                  </a:solidFill>
                </a:ln>
              </a:rPr>
              <a:t>SHARANYU APP</a:t>
            </a:r>
            <a:endParaRPr lang="en-IN" sz="8000" b="1" u="sng" dirty="0">
              <a:ln w="28575">
                <a:solidFill>
                  <a:schemeClr val="bg2">
                    <a:lumMod val="10000"/>
                  </a:schemeClr>
                </a:solidFill>
              </a:ln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65D8C8-74A0-C374-DE97-B87EAB3E1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3341" y="1883790"/>
            <a:ext cx="2743201" cy="255055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F1CD23-A12E-BFBA-1F68-42028571BE5E}"/>
              </a:ext>
            </a:extLst>
          </p:cNvPr>
          <p:cNvSpPr txBox="1"/>
          <p:nvPr/>
        </p:nvSpPr>
        <p:spPr>
          <a:xfrm>
            <a:off x="2379406" y="5211096"/>
            <a:ext cx="74331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WE ARE SHARANYU</a:t>
            </a:r>
          </a:p>
          <a:p>
            <a:pPr algn="ctr"/>
            <a:r>
              <a:rPr lang="en-US" sz="2400" b="1" dirty="0"/>
              <a:t>WE RISE BY LIFTING OTHERS…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5597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8000">
              <a:srgbClr val="5CE2DC"/>
            </a:gs>
            <a:gs pos="100000">
              <a:schemeClr val="accent1">
                <a:lumMod val="60000"/>
                <a:lumOff val="40000"/>
              </a:schemeClr>
            </a:gs>
            <a:gs pos="4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C6BED3-323E-D89A-9C53-E1686D67D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2" y="1671484"/>
            <a:ext cx="8436076" cy="4424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C219898-F6AC-60C8-3581-5E7AD3F0B686}"/>
              </a:ext>
            </a:extLst>
          </p:cNvPr>
          <p:cNvSpPr/>
          <p:nvPr/>
        </p:nvSpPr>
        <p:spPr>
          <a:xfrm>
            <a:off x="1681316" y="344129"/>
            <a:ext cx="8947355" cy="10028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F21977-994F-6FAC-C9AB-A1318853293A}"/>
              </a:ext>
            </a:extLst>
          </p:cNvPr>
          <p:cNvSpPr txBox="1"/>
          <p:nvPr/>
        </p:nvSpPr>
        <p:spPr>
          <a:xfrm>
            <a:off x="1740309" y="448854"/>
            <a:ext cx="87113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u="sng" dirty="0"/>
              <a:t>THIRD INTERFACE</a:t>
            </a:r>
            <a:endParaRPr lang="en-IN" sz="4400" b="1" u="sng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F0162F6-BC8D-EB6D-6417-B04844047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80" y="69316"/>
            <a:ext cx="1063886" cy="106388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599979-7BB0-57C3-7123-9C6913C698D6}"/>
              </a:ext>
            </a:extLst>
          </p:cNvPr>
          <p:cNvSpPr txBox="1"/>
          <p:nvPr/>
        </p:nvSpPr>
        <p:spPr>
          <a:xfrm>
            <a:off x="9438968" y="2182761"/>
            <a:ext cx="2359742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This is the third interface the user will meet.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It will display three buttons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 File a report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Call emergency 112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Panic SOS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Clicking on any of them will direct you to a new interface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703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8000">
              <a:srgbClr val="5CE2DC"/>
            </a:gs>
            <a:gs pos="100000">
              <a:schemeClr val="accent1">
                <a:lumMod val="60000"/>
                <a:lumOff val="40000"/>
              </a:schemeClr>
            </a:gs>
            <a:gs pos="4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2F19BE-C95A-530F-185C-535F6A039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31" y="1994752"/>
            <a:ext cx="4946561" cy="4559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626C17-FDE5-F0F8-2E74-52EA393E4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503" y="1994752"/>
            <a:ext cx="5168566" cy="4559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EC947C-D1D5-0735-6B3D-45F9AB62266A}"/>
              </a:ext>
            </a:extLst>
          </p:cNvPr>
          <p:cNvSpPr/>
          <p:nvPr/>
        </p:nvSpPr>
        <p:spPr>
          <a:xfrm>
            <a:off x="4021394" y="127819"/>
            <a:ext cx="4503174" cy="9438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FE9F92A-E80D-906F-A263-2BD68374BC91}"/>
              </a:ext>
            </a:extLst>
          </p:cNvPr>
          <p:cNvSpPr/>
          <p:nvPr/>
        </p:nvSpPr>
        <p:spPr>
          <a:xfrm>
            <a:off x="3667432" y="127819"/>
            <a:ext cx="5545394" cy="11405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876B19-EC42-52D0-D8A3-17C3B7A2C810}"/>
              </a:ext>
            </a:extLst>
          </p:cNvPr>
          <p:cNvSpPr txBox="1"/>
          <p:nvPr/>
        </p:nvSpPr>
        <p:spPr>
          <a:xfrm>
            <a:off x="3279058" y="241421"/>
            <a:ext cx="6322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/>
              <a:t>THIRD INTERFACE LEADS TO </a:t>
            </a:r>
            <a:endParaRPr lang="en-IN" sz="4000" b="1" u="sng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7728D1-179D-1DB8-870C-12F8A348FCA9}"/>
              </a:ext>
            </a:extLst>
          </p:cNvPr>
          <p:cNvSpPr/>
          <p:nvPr/>
        </p:nvSpPr>
        <p:spPr>
          <a:xfrm>
            <a:off x="717755" y="1189703"/>
            <a:ext cx="4650658" cy="6084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B6BBB4-A22C-EEB6-5A7F-1E2E5A4140CA}"/>
              </a:ext>
            </a:extLst>
          </p:cNvPr>
          <p:cNvSpPr txBox="1"/>
          <p:nvPr/>
        </p:nvSpPr>
        <p:spPr>
          <a:xfrm>
            <a:off x="479780" y="1225380"/>
            <a:ext cx="48120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When you will click on ‘file the report’.</a:t>
            </a:r>
          </a:p>
          <a:p>
            <a:pPr algn="ctr"/>
            <a:r>
              <a:rPr lang="en-IN" sz="2000" dirty="0"/>
              <a:t>You will be directed to this interface.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E59AFF-3274-6A6E-1003-0CC30565645A}"/>
              </a:ext>
            </a:extLst>
          </p:cNvPr>
          <p:cNvSpPr/>
          <p:nvPr/>
        </p:nvSpPr>
        <p:spPr>
          <a:xfrm>
            <a:off x="6508955" y="1493905"/>
            <a:ext cx="4965290" cy="430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95ABE4-6B37-26FB-1992-C3D054667800}"/>
              </a:ext>
            </a:extLst>
          </p:cNvPr>
          <p:cNvSpPr txBox="1"/>
          <p:nvPr/>
        </p:nvSpPr>
        <p:spPr>
          <a:xfrm>
            <a:off x="6393829" y="1268361"/>
            <a:ext cx="5031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/>
              <a:t>When you will click on ‘Emergency SOS button’.</a:t>
            </a:r>
          </a:p>
          <a:p>
            <a:pPr algn="ctr"/>
            <a:r>
              <a:rPr lang="en-IN" sz="2000" dirty="0"/>
              <a:t>You will be directed to this interface.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C25C72-F793-0B4C-A450-53754A1EAF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80" y="69316"/>
            <a:ext cx="1063886" cy="106388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4306646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8000">
              <a:srgbClr val="5CE2DC"/>
            </a:gs>
            <a:gs pos="100000">
              <a:schemeClr val="accent1">
                <a:lumMod val="60000"/>
                <a:lumOff val="40000"/>
              </a:schemeClr>
            </a:gs>
            <a:gs pos="4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1623EC-BE33-C67B-8449-4BE874A91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898" y="1651819"/>
            <a:ext cx="7937840" cy="4895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428D971-D8A1-5B92-7C18-F7FA02B2180C}"/>
              </a:ext>
            </a:extLst>
          </p:cNvPr>
          <p:cNvSpPr/>
          <p:nvPr/>
        </p:nvSpPr>
        <p:spPr>
          <a:xfrm>
            <a:off x="2290916" y="78658"/>
            <a:ext cx="7698658" cy="9635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B08F98-A259-A326-51D0-D9B5BF1F9F78}"/>
              </a:ext>
            </a:extLst>
          </p:cNvPr>
          <p:cNvSpPr txBox="1"/>
          <p:nvPr/>
        </p:nvSpPr>
        <p:spPr>
          <a:xfrm>
            <a:off x="3303639" y="442452"/>
            <a:ext cx="6597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/>
              <a:t>USER ASSURANCE INTERFACE</a:t>
            </a:r>
            <a:endParaRPr lang="en-IN" sz="3600" b="1" u="sng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012519A-E5C1-C7C2-945A-41518614B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80" y="69316"/>
            <a:ext cx="1063886" cy="106388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66B4C0-7FCC-5578-8B3A-25B22FD5CE36}"/>
              </a:ext>
            </a:extLst>
          </p:cNvPr>
          <p:cNvSpPr txBox="1"/>
          <p:nvPr/>
        </p:nvSpPr>
        <p:spPr>
          <a:xfrm>
            <a:off x="2633441" y="1097821"/>
            <a:ext cx="793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At last after submitting the response you will be directed to this page </a:t>
            </a:r>
          </a:p>
        </p:txBody>
      </p:sp>
    </p:spTree>
    <p:extLst>
      <p:ext uri="{BB962C8B-B14F-4D97-AF65-F5344CB8AC3E}">
        <p14:creationId xmlns:p14="http://schemas.microsoft.com/office/powerpoint/2010/main" val="1927493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966209-6FB5-8846-08C1-908DDE4B97AB}"/>
              </a:ext>
            </a:extLst>
          </p:cNvPr>
          <p:cNvSpPr txBox="1"/>
          <p:nvPr/>
        </p:nvSpPr>
        <p:spPr>
          <a:xfrm>
            <a:off x="3352800" y="384720"/>
            <a:ext cx="548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5400" b="1" u="sng" dirty="0"/>
              <a:t>Technology</a:t>
            </a:r>
            <a:r>
              <a:rPr lang="en-IN" sz="5400" b="1" dirty="0"/>
              <a:t> </a:t>
            </a:r>
            <a:r>
              <a:rPr lang="en-IN" sz="5400" b="1" u="sng" dirty="0"/>
              <a:t>Stack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26EB1F-B5C6-646F-6960-A4EE771B1008}"/>
              </a:ext>
            </a:extLst>
          </p:cNvPr>
          <p:cNvSpPr txBox="1"/>
          <p:nvPr/>
        </p:nvSpPr>
        <p:spPr>
          <a:xfrm>
            <a:off x="0" y="2003616"/>
            <a:ext cx="1210351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/>
              <a:t>                      Front end                                  Back end</a:t>
            </a:r>
          </a:p>
          <a:p>
            <a:r>
              <a:rPr lang="en-IN" sz="3200" dirty="0"/>
              <a:t>                  (client side)                                 (server side)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94EC9B-0780-5703-7525-EE1184274578}"/>
              </a:ext>
            </a:extLst>
          </p:cNvPr>
          <p:cNvSpPr/>
          <p:nvPr/>
        </p:nvSpPr>
        <p:spPr>
          <a:xfrm>
            <a:off x="1440425" y="1899132"/>
            <a:ext cx="3097162" cy="4302199"/>
          </a:xfrm>
          <a:prstGeom prst="rect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AFBA7A-4DF7-C831-38FF-280AFA60A873}"/>
              </a:ext>
            </a:extLst>
          </p:cNvPr>
          <p:cNvSpPr/>
          <p:nvPr/>
        </p:nvSpPr>
        <p:spPr>
          <a:xfrm>
            <a:off x="7216877" y="1899132"/>
            <a:ext cx="3165988" cy="4302198"/>
          </a:xfrm>
          <a:prstGeom prst="rect">
            <a:avLst/>
          </a:prstGeom>
          <a:noFill/>
          <a:ln w="7620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323AA0-8F11-F3E0-E9A6-A3694590C63F}"/>
              </a:ext>
            </a:extLst>
          </p:cNvPr>
          <p:cNvSpPr txBox="1"/>
          <p:nvPr/>
        </p:nvSpPr>
        <p:spPr>
          <a:xfrm>
            <a:off x="1632154" y="3384333"/>
            <a:ext cx="27137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/>
              <a:t>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/>
              <a:t>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600" dirty="0"/>
              <a:t>JAVA script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B982F6-4C04-15FE-CBB2-FDF0ED0F1326}"/>
              </a:ext>
            </a:extLst>
          </p:cNvPr>
          <p:cNvSpPr txBox="1"/>
          <p:nvPr/>
        </p:nvSpPr>
        <p:spPr>
          <a:xfrm>
            <a:off x="7787149" y="3224980"/>
            <a:ext cx="222209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/>
              <a:t>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/>
              <a:t>Java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3200" dirty="0"/>
              <a:t>Node </a:t>
            </a:r>
            <a:r>
              <a:rPr lang="en-IN" sz="3200" dirty="0" err="1"/>
              <a:t>js</a:t>
            </a:r>
            <a:endParaRPr lang="en-IN" sz="3200" dirty="0"/>
          </a:p>
          <a:p>
            <a:endParaRPr lang="en-IN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F685FC-2470-2E63-0EC2-6D691D24587D}"/>
              </a:ext>
            </a:extLst>
          </p:cNvPr>
          <p:cNvSpPr txBox="1"/>
          <p:nvPr/>
        </p:nvSpPr>
        <p:spPr>
          <a:xfrm>
            <a:off x="7885471" y="4860160"/>
            <a:ext cx="20254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u="sng" dirty="0"/>
              <a:t>Database</a:t>
            </a:r>
          </a:p>
          <a:p>
            <a:r>
              <a:rPr lang="en-IN" sz="2800" dirty="0"/>
              <a:t>   SQL</a:t>
            </a:r>
          </a:p>
        </p:txBody>
      </p:sp>
    </p:spTree>
    <p:extLst>
      <p:ext uri="{BB962C8B-B14F-4D97-AF65-F5344CB8AC3E}">
        <p14:creationId xmlns:p14="http://schemas.microsoft.com/office/powerpoint/2010/main" val="225717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73"/>
    </mc:Choice>
    <mc:Fallback xmlns="">
      <p:transition spd="slow" advTm="8973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9957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7564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8000">
              <a:srgbClr val="5CE2DC"/>
            </a:gs>
            <a:gs pos="100000">
              <a:schemeClr val="accent1">
                <a:lumMod val="60000"/>
                <a:lumOff val="40000"/>
              </a:schemeClr>
            </a:gs>
            <a:gs pos="4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FA0206-019B-82FF-BE04-99C0EB72BD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70" y="127728"/>
            <a:ext cx="1101212" cy="1120696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BEE6EE-657E-7805-0F1F-764D8413953B}"/>
              </a:ext>
            </a:extLst>
          </p:cNvPr>
          <p:cNvSpPr txBox="1"/>
          <p:nvPr/>
        </p:nvSpPr>
        <p:spPr>
          <a:xfrm>
            <a:off x="2674374" y="226411"/>
            <a:ext cx="77674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/>
              <a:t>PROBLEM STATEMENT</a:t>
            </a:r>
            <a:endParaRPr lang="en-IN" sz="5400" b="1" u="sng" dirty="0"/>
          </a:p>
        </p:txBody>
      </p:sp>
      <p:pic>
        <p:nvPicPr>
          <p:cNvPr id="7" name="Untitled design">
            <a:hlinkClick r:id="" action="ppaction://media"/>
            <a:extLst>
              <a:ext uri="{FF2B5EF4-FFF2-40B4-BE49-F238E27FC236}">
                <a16:creationId xmlns:a16="http://schemas.microsoft.com/office/drawing/2014/main" id="{EFAD172A-FFCA-1018-67AA-E77A9CFEAD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-1545" t="3960" r="1545" b="16478"/>
          <a:stretch/>
        </p:blipFill>
        <p:spPr>
          <a:xfrm>
            <a:off x="7787147" y="1376247"/>
            <a:ext cx="4277034" cy="52553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7408CE1-18CA-ED00-D835-4B46EE5F2D7E}"/>
              </a:ext>
            </a:extLst>
          </p:cNvPr>
          <p:cNvSpPr txBox="1"/>
          <p:nvPr/>
        </p:nvSpPr>
        <p:spPr>
          <a:xfrm>
            <a:off x="294970" y="2635405"/>
            <a:ext cx="618449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There are many cases in India when people are kept deprived from the emergency services or, their filed reports are not entertained by the authorities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Sharanyu will make the process easy.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C8AD9-3EC0-68D7-8041-7CE89A6AA706}"/>
              </a:ext>
            </a:extLst>
          </p:cNvPr>
          <p:cNvSpPr txBox="1"/>
          <p:nvPr/>
        </p:nvSpPr>
        <p:spPr>
          <a:xfrm>
            <a:off x="845576" y="1681316"/>
            <a:ext cx="5250424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app stresses on following emergencies faced by citizens:</a:t>
            </a:r>
            <a:br>
              <a:rPr lang="en-US" sz="2000" dirty="0"/>
            </a:b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Crimes against women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Road Accidents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Theft /robbery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Fire Accidents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Disaster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Railways robbery, accidents and dacoities.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Airport robbery, accidents and dacoities.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Women and Child safety.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Murder, assault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Domestic Violence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Problems faced on highways and airports etc.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15067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6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8000">
              <a:srgbClr val="5CE2DC"/>
            </a:gs>
            <a:gs pos="100000">
              <a:schemeClr val="accent1">
                <a:lumMod val="60000"/>
                <a:lumOff val="40000"/>
              </a:schemeClr>
            </a:gs>
            <a:gs pos="4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C37998-9292-BB68-CBB7-5766A954B6EE}"/>
              </a:ext>
            </a:extLst>
          </p:cNvPr>
          <p:cNvSpPr txBox="1"/>
          <p:nvPr/>
        </p:nvSpPr>
        <p:spPr>
          <a:xfrm>
            <a:off x="1759974" y="491613"/>
            <a:ext cx="4748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9EF27A-AD62-0BD5-2E15-DCD7BBAA1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4" y="236875"/>
            <a:ext cx="1178068" cy="1178068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86E248C-1526-EE17-D5A3-8DE13B31CD94}"/>
              </a:ext>
            </a:extLst>
          </p:cNvPr>
          <p:cNvSpPr txBox="1"/>
          <p:nvPr/>
        </p:nvSpPr>
        <p:spPr>
          <a:xfrm>
            <a:off x="3229895" y="16170"/>
            <a:ext cx="6007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u="sng" dirty="0"/>
              <a:t>Solution</a:t>
            </a:r>
          </a:p>
          <a:p>
            <a:endParaRPr lang="en-IN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85A08F-EB60-17CA-347F-29917AFB8DAE}"/>
              </a:ext>
            </a:extLst>
          </p:cNvPr>
          <p:cNvCxnSpPr>
            <a:cxnSpLocks/>
          </p:cNvCxnSpPr>
          <p:nvPr/>
        </p:nvCxnSpPr>
        <p:spPr>
          <a:xfrm>
            <a:off x="6096000" y="754383"/>
            <a:ext cx="0" cy="660560"/>
          </a:xfrm>
          <a:prstGeom prst="straightConnector1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CA3EB81-3CE0-CBEC-4A83-8A534DC884FB}"/>
              </a:ext>
            </a:extLst>
          </p:cNvPr>
          <p:cNvSpPr txBox="1"/>
          <p:nvPr/>
        </p:nvSpPr>
        <p:spPr>
          <a:xfrm>
            <a:off x="3378610" y="1399554"/>
            <a:ext cx="5434780" cy="584775"/>
          </a:xfrm>
          <a:prstGeom prst="rect">
            <a:avLst/>
          </a:prstGeom>
          <a:noFill/>
          <a:ln w="381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SHARANYU (the protector app)</a:t>
            </a:r>
            <a:endParaRPr lang="en-IN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383A93-9FF3-883E-F0A3-D7436BED7CE0}"/>
              </a:ext>
            </a:extLst>
          </p:cNvPr>
          <p:cNvSpPr txBox="1"/>
          <p:nvPr/>
        </p:nvSpPr>
        <p:spPr>
          <a:xfrm>
            <a:off x="1445341" y="2717076"/>
            <a:ext cx="9576618" cy="166199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SHARANYU</a:t>
            </a:r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app is based on:</a:t>
            </a:r>
          </a:p>
          <a:p>
            <a:pPr algn="ctr"/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Emergency Response Support System(ERSS) </a:t>
            </a:r>
          </a:p>
          <a:p>
            <a:pPr algn="ctr"/>
            <a:r>
              <a:rPr lang="en-I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to address different emergencies faced by the citizens instantly.</a:t>
            </a:r>
          </a:p>
          <a:p>
            <a:endParaRPr lang="en-IN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CDC5D2D-7A2D-8D5E-6E86-6489C6D963F3}"/>
              </a:ext>
            </a:extLst>
          </p:cNvPr>
          <p:cNvCxnSpPr>
            <a:cxnSpLocks/>
          </p:cNvCxnSpPr>
          <p:nvPr/>
        </p:nvCxnSpPr>
        <p:spPr>
          <a:xfrm>
            <a:off x="6086168" y="1984329"/>
            <a:ext cx="0" cy="73274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9E165DC-2433-4A4E-3613-AFA900967342}"/>
              </a:ext>
            </a:extLst>
          </p:cNvPr>
          <p:cNvSpPr txBox="1"/>
          <p:nvPr/>
        </p:nvSpPr>
        <p:spPr>
          <a:xfrm>
            <a:off x="1445342" y="4864851"/>
            <a:ext cx="9576618" cy="1938992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dirty="0"/>
              <a:t>SHARANYU</a:t>
            </a:r>
            <a:r>
              <a:rPr lang="en-US" sz="2400" dirty="0"/>
              <a:t> will allow you to file a report on the app and send emergency signals in the form of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 call                                             audio recording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Video                                          photo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 SMS                                           panic SOS SIGNAL</a:t>
            </a:r>
            <a:endParaRPr lang="en-I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FB72DE1-0713-FB7F-01BB-76ED96FB332C}"/>
                  </a:ext>
                </a:extLst>
              </p14:cNvPr>
              <p14:cNvContentPartPr/>
              <p14:nvPr/>
            </p14:nvContentPartPr>
            <p14:xfrm>
              <a:off x="5928848" y="5820484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FB72DE1-0713-FB7F-01BB-76ED96FB332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92848" y="5784484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3541E38-0856-9933-DF60-4CFCC24B6EF8}"/>
                  </a:ext>
                </a:extLst>
              </p14:cNvPr>
              <p14:cNvContentPartPr/>
              <p14:nvPr/>
            </p14:nvContentPartPr>
            <p14:xfrm>
              <a:off x="5898968" y="6213964"/>
              <a:ext cx="36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3541E38-0856-9933-DF60-4CFCC24B6EF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63328" y="6177964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87B6C32-6F14-FB57-7279-319F292C014D}"/>
                  </a:ext>
                </a:extLst>
              </p14:cNvPr>
              <p14:cNvContentPartPr/>
              <p14:nvPr/>
            </p14:nvContentPartPr>
            <p14:xfrm>
              <a:off x="5889248" y="6567844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87B6C32-6F14-FB57-7279-319F292C01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53608" y="6532204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011C50F-7CF2-93DC-E8A8-D3A3049FB523}"/>
                  </a:ext>
                </a:extLst>
              </p14:cNvPr>
              <p14:cNvContentPartPr/>
              <p14:nvPr/>
            </p14:nvContentPartPr>
            <p14:xfrm>
              <a:off x="5928848" y="5820484"/>
              <a:ext cx="360" cy="3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011C50F-7CF2-93DC-E8A8-D3A3049FB52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92848" y="5784484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3EDF3E4-7CF0-B262-F81E-43962AA84D50}"/>
                  </a:ext>
                </a:extLst>
              </p14:cNvPr>
              <p14:cNvContentPartPr/>
              <p14:nvPr/>
            </p14:nvContentPartPr>
            <p14:xfrm>
              <a:off x="5898968" y="6223684"/>
              <a:ext cx="36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3EDF3E4-7CF0-B262-F81E-43962AA84D5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63328" y="6187684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9069521-885E-FC67-EB34-BB11145464E1}"/>
                  </a:ext>
                </a:extLst>
              </p14:cNvPr>
              <p14:cNvContentPartPr/>
              <p14:nvPr/>
            </p14:nvContentPartPr>
            <p14:xfrm>
              <a:off x="5879528" y="6567844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9069521-885E-FC67-EB34-BB11145464E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43528" y="6532204"/>
                <a:ext cx="72000" cy="72000"/>
              </a:xfrm>
              <a:prstGeom prst="rect">
                <a:avLst/>
              </a:prstGeom>
            </p:spPr>
          </p:pic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61D5B24-F4F1-C994-DCD1-190DDF459486}"/>
              </a:ext>
            </a:extLst>
          </p:cNvPr>
          <p:cNvCxnSpPr>
            <a:cxnSpLocks/>
          </p:cNvCxnSpPr>
          <p:nvPr/>
        </p:nvCxnSpPr>
        <p:spPr>
          <a:xfrm>
            <a:off x="6105832" y="4379069"/>
            <a:ext cx="0" cy="5665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83023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8000">
              <a:srgbClr val="5CE2DC"/>
            </a:gs>
            <a:gs pos="100000">
              <a:schemeClr val="accent1">
                <a:lumMod val="60000"/>
                <a:lumOff val="40000"/>
              </a:schemeClr>
            </a:gs>
            <a:gs pos="4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0761ED-B528-9CD2-0877-111DCE98D01A}"/>
              </a:ext>
            </a:extLst>
          </p:cNvPr>
          <p:cNvSpPr/>
          <p:nvPr/>
        </p:nvSpPr>
        <p:spPr>
          <a:xfrm>
            <a:off x="717755" y="835742"/>
            <a:ext cx="11061290" cy="574203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6BA26B-F4D2-6CAE-9AE7-4B3756BAE7DF}"/>
              </a:ext>
            </a:extLst>
          </p:cNvPr>
          <p:cNvCxnSpPr>
            <a:cxnSpLocks/>
          </p:cNvCxnSpPr>
          <p:nvPr/>
        </p:nvCxnSpPr>
        <p:spPr>
          <a:xfrm>
            <a:off x="3510116" y="835742"/>
            <a:ext cx="0" cy="574203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BC3B471-E742-179F-10AC-EF10826CD9E5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6248400" y="835742"/>
            <a:ext cx="0" cy="574203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6316B6-D711-4C0A-C71B-6CB77984A539}"/>
              </a:ext>
            </a:extLst>
          </p:cNvPr>
          <p:cNvCxnSpPr/>
          <p:nvPr/>
        </p:nvCxnSpPr>
        <p:spPr>
          <a:xfrm>
            <a:off x="9045677" y="835742"/>
            <a:ext cx="0" cy="5742039"/>
          </a:xfrm>
          <a:prstGeom prst="line">
            <a:avLst/>
          </a:prstGeom>
          <a:ln w="381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98C0D13-F367-A1C0-3481-0C24886DC247}"/>
              </a:ext>
            </a:extLst>
          </p:cNvPr>
          <p:cNvCxnSpPr>
            <a:stCxn id="4" idx="1"/>
            <a:endCxn id="4" idx="3"/>
          </p:cNvCxnSpPr>
          <p:nvPr/>
        </p:nvCxnSpPr>
        <p:spPr>
          <a:xfrm>
            <a:off x="717755" y="3706762"/>
            <a:ext cx="1106129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BA77041D-25D7-C1FE-BBF8-E95B9922EC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171" y="1091382"/>
            <a:ext cx="1520616" cy="172064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AB67582-B06C-B441-FC69-4D5803E105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940" y="1091382"/>
            <a:ext cx="1830028" cy="16447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36DD25A-81E7-84C7-482C-276AD7BC0E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9833" y="1076785"/>
            <a:ext cx="1647511" cy="164751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C25AA0D-1785-1117-0811-4C02B54732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948" y="1116268"/>
            <a:ext cx="1823578" cy="182357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A3AECCE-F6A2-0EDD-FD46-9E8840C5F8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8884" y="3887834"/>
            <a:ext cx="1768962" cy="17083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0D5CFBA-AB63-0265-6C7F-1A85009E4A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940" y="3849597"/>
            <a:ext cx="2040226" cy="205971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9DAC4B3-8F0F-B6E0-410E-5FC7FA7C785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6"/>
          <a:stretch/>
        </p:blipFill>
        <p:spPr>
          <a:xfrm>
            <a:off x="6709683" y="4058309"/>
            <a:ext cx="1873724" cy="173309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23D98810-BF09-DF2C-F4CF-BE12B560B0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583" y="3982687"/>
            <a:ext cx="1998308" cy="178393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D60251F-9E29-4622-1A33-51E12395E692}"/>
              </a:ext>
            </a:extLst>
          </p:cNvPr>
          <p:cNvSpPr txBox="1"/>
          <p:nvPr/>
        </p:nvSpPr>
        <p:spPr>
          <a:xfrm>
            <a:off x="955113" y="2905780"/>
            <a:ext cx="2225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Police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6F02DB3-1B1B-6E4E-AE66-DEB2162B462E}"/>
              </a:ext>
            </a:extLst>
          </p:cNvPr>
          <p:cNvSpPr txBox="1"/>
          <p:nvPr/>
        </p:nvSpPr>
        <p:spPr>
          <a:xfrm>
            <a:off x="3906940" y="2939846"/>
            <a:ext cx="1707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Ambulance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69875FE-0C1A-2812-EFF1-158CF291148D}"/>
              </a:ext>
            </a:extLst>
          </p:cNvPr>
          <p:cNvSpPr txBox="1"/>
          <p:nvPr/>
        </p:nvSpPr>
        <p:spPr>
          <a:xfrm>
            <a:off x="6709683" y="2812023"/>
            <a:ext cx="15690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Fire safety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B66CDD-4BF9-9286-109D-4370B5E0A848}"/>
              </a:ext>
            </a:extLst>
          </p:cNvPr>
          <p:cNvSpPr txBox="1"/>
          <p:nvPr/>
        </p:nvSpPr>
        <p:spPr>
          <a:xfrm>
            <a:off x="9089927" y="2975491"/>
            <a:ext cx="26448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Women and Child helpline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F8B2351-84CE-114F-07B2-6AE1BC9183F4}"/>
              </a:ext>
            </a:extLst>
          </p:cNvPr>
          <p:cNvSpPr txBox="1"/>
          <p:nvPr/>
        </p:nvSpPr>
        <p:spPr>
          <a:xfrm>
            <a:off x="771832" y="5766617"/>
            <a:ext cx="2679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Railways</a:t>
            </a:r>
            <a:r>
              <a:rPr lang="en-IN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Authority</a:t>
            </a:r>
            <a:endParaRPr lang="en-IN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F9A7BB9-4564-2C4B-AA7B-E47D7DB52F6D}"/>
              </a:ext>
            </a:extLst>
          </p:cNvPr>
          <p:cNvSpPr txBox="1"/>
          <p:nvPr/>
        </p:nvSpPr>
        <p:spPr>
          <a:xfrm>
            <a:off x="3631637" y="5850185"/>
            <a:ext cx="26131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Disaster Management Authority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4995D10-902C-04F6-B6EF-FACAE5C67568}"/>
              </a:ext>
            </a:extLst>
          </p:cNvPr>
          <p:cNvSpPr txBox="1"/>
          <p:nvPr/>
        </p:nvSpPr>
        <p:spPr>
          <a:xfrm>
            <a:off x="6577781" y="5909315"/>
            <a:ext cx="2166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NHAI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B98307-6B98-1E7F-88F4-94069F4FA12C}"/>
              </a:ext>
            </a:extLst>
          </p:cNvPr>
          <p:cNvSpPr txBox="1"/>
          <p:nvPr/>
        </p:nvSpPr>
        <p:spPr>
          <a:xfrm>
            <a:off x="9134176" y="5791405"/>
            <a:ext cx="26448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Airport Authority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4E65DAA-1211-72DA-6202-3201926BF78F}"/>
              </a:ext>
            </a:extLst>
          </p:cNvPr>
          <p:cNvSpPr txBox="1"/>
          <p:nvPr/>
        </p:nvSpPr>
        <p:spPr>
          <a:xfrm>
            <a:off x="717755" y="187055"/>
            <a:ext cx="1097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Baskerville Old Face" panose="02020602080505020303" pitchFamily="18" charset="0"/>
              </a:rPr>
              <a:t>This app contacts following services :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9243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0"/>
    </mc:Choice>
    <mc:Fallback xmlns="">
      <p:transition spd="slow" advTm="22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8000">
              <a:srgbClr val="5CE2DC"/>
            </a:gs>
            <a:gs pos="100000">
              <a:schemeClr val="accent1">
                <a:lumMod val="60000"/>
                <a:lumOff val="40000"/>
              </a:schemeClr>
            </a:gs>
            <a:gs pos="4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DCC9A5-5706-F3DB-CAF2-B24B280806FD}"/>
              </a:ext>
            </a:extLst>
          </p:cNvPr>
          <p:cNvSpPr txBox="1"/>
          <p:nvPr/>
        </p:nvSpPr>
        <p:spPr>
          <a:xfrm>
            <a:off x="2733368" y="108155"/>
            <a:ext cx="72070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u="sng" dirty="0"/>
              <a:t>WORK FLOW DIAGRAM</a:t>
            </a:r>
            <a:endParaRPr lang="en-IN" sz="4400" b="1" u="sng" dirty="0"/>
          </a:p>
        </p:txBody>
      </p:sp>
      <p:pic>
        <p:nvPicPr>
          <p:cNvPr id="3" name="Picture 6" descr="Woman Scared Phone Stock Illustrations – 207 Woman Scared Phone Stock  Illustrations, Vectors &amp; Clipart - Dreamstime">
            <a:extLst>
              <a:ext uri="{FF2B5EF4-FFF2-40B4-BE49-F238E27FC236}">
                <a16:creationId xmlns:a16="http://schemas.microsoft.com/office/drawing/2014/main" id="{CE4097F5-9FFC-E222-A1FA-57722C585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8886" y="1785280"/>
            <a:ext cx="1528757" cy="209044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53B6443-A33B-A29F-172A-0B3878AF4B4E}"/>
              </a:ext>
            </a:extLst>
          </p:cNvPr>
          <p:cNvCxnSpPr>
            <a:cxnSpLocks/>
          </p:cNvCxnSpPr>
          <p:nvPr/>
        </p:nvCxnSpPr>
        <p:spPr>
          <a:xfrm flipH="1" flipV="1">
            <a:off x="7546607" y="1785280"/>
            <a:ext cx="1511789" cy="587477"/>
          </a:xfrm>
          <a:prstGeom prst="straightConnector1">
            <a:avLst/>
          </a:prstGeom>
          <a:ln w="57150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8" descr="Helpline Stock Illustrations – 24,775 Helpline Stock Illustrations, Vectors  &amp; Clipart - Dreamstime">
            <a:extLst>
              <a:ext uri="{FF2B5EF4-FFF2-40B4-BE49-F238E27FC236}">
                <a16:creationId xmlns:a16="http://schemas.microsoft.com/office/drawing/2014/main" id="{37901AAD-2F3F-0205-B60C-07A006C564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9" t="21254" r="19288" b="10252"/>
          <a:stretch/>
        </p:blipFill>
        <p:spPr bwMode="auto">
          <a:xfrm>
            <a:off x="6039579" y="1082666"/>
            <a:ext cx="1346278" cy="1405008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D67CA9-C24C-58F1-6B61-2730452BC58B}"/>
              </a:ext>
            </a:extLst>
          </p:cNvPr>
          <p:cNvSpPr txBox="1"/>
          <p:nvPr/>
        </p:nvSpPr>
        <p:spPr>
          <a:xfrm>
            <a:off x="6039579" y="2645836"/>
            <a:ext cx="1507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Central server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8AAEBC-A323-2529-DDAA-482E988AE77B}"/>
              </a:ext>
            </a:extLst>
          </p:cNvPr>
          <p:cNvSpPr txBox="1"/>
          <p:nvPr/>
        </p:nvSpPr>
        <p:spPr>
          <a:xfrm>
            <a:off x="8792576" y="3887512"/>
            <a:ext cx="24358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Citizens in Emergency</a:t>
            </a:r>
            <a:endParaRPr lang="en-IN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4EC454C-D973-E13F-96C5-E9E20FB37EA1}"/>
              </a:ext>
            </a:extLst>
          </p:cNvPr>
          <p:cNvCxnSpPr/>
          <p:nvPr/>
        </p:nvCxnSpPr>
        <p:spPr>
          <a:xfrm flipH="1">
            <a:off x="4739148" y="1691148"/>
            <a:ext cx="1111046" cy="296337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8" descr="Helpline Stock Illustrations – 24,775 Helpline Stock Illustrations, Vectors  &amp; Clipart - Dreamstime">
            <a:extLst>
              <a:ext uri="{FF2B5EF4-FFF2-40B4-BE49-F238E27FC236}">
                <a16:creationId xmlns:a16="http://schemas.microsoft.com/office/drawing/2014/main" id="{976B0C53-A067-06C6-BFD7-15FC7FACC8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9" t="21254" r="19288" b="10252"/>
          <a:stretch/>
        </p:blipFill>
        <p:spPr bwMode="auto">
          <a:xfrm>
            <a:off x="3392872" y="1691148"/>
            <a:ext cx="1346276" cy="1405007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036D7E6-78F3-43B8-4810-4F7B8BA83FD9}"/>
              </a:ext>
            </a:extLst>
          </p:cNvPr>
          <p:cNvSpPr txBox="1"/>
          <p:nvPr/>
        </p:nvSpPr>
        <p:spPr>
          <a:xfrm>
            <a:off x="3392872" y="3217373"/>
            <a:ext cx="178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 server</a:t>
            </a:r>
            <a:endParaRPr lang="en-IN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C25E1DA-9674-0071-D67F-0DE480F986F1}"/>
              </a:ext>
            </a:extLst>
          </p:cNvPr>
          <p:cNvCxnSpPr/>
          <p:nvPr/>
        </p:nvCxnSpPr>
        <p:spPr>
          <a:xfrm flipH="1">
            <a:off x="2418735" y="2300748"/>
            <a:ext cx="816078" cy="47932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8" descr="Helpline Stock Illustrations – 24,775 Helpline Stock Illustrations, Vectors  &amp; Clipart - Dreamstime">
            <a:extLst>
              <a:ext uri="{FF2B5EF4-FFF2-40B4-BE49-F238E27FC236}">
                <a16:creationId xmlns:a16="http://schemas.microsoft.com/office/drawing/2014/main" id="{E7251639-CD53-18A1-8B94-D362451D1E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9" t="21254" r="19288" b="10252"/>
          <a:stretch/>
        </p:blipFill>
        <p:spPr bwMode="auto">
          <a:xfrm>
            <a:off x="1294951" y="2738668"/>
            <a:ext cx="1271283" cy="1326742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59170E6-13E5-F4DA-6B07-6A553281807D}"/>
              </a:ext>
            </a:extLst>
          </p:cNvPr>
          <p:cNvSpPr txBox="1"/>
          <p:nvPr/>
        </p:nvSpPr>
        <p:spPr>
          <a:xfrm>
            <a:off x="1294951" y="4222364"/>
            <a:ext cx="1846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server</a:t>
            </a:r>
            <a:endParaRPr lang="en-IN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50780C7-1DCE-D6B4-0341-9386756005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69" y="5362375"/>
            <a:ext cx="689071" cy="69840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A641B24-57E6-B8DE-F205-CDD1D1C122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027" y="5362375"/>
            <a:ext cx="689072" cy="69840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757E0A6-EFC8-7F31-5C5E-33A686B2B1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770" y="5298494"/>
            <a:ext cx="826163" cy="8261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BFB87A-AA25-58CB-4B34-7D746767B2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604" y="5287695"/>
            <a:ext cx="805091" cy="80509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5F804F9-8243-E0F1-3EBA-00CD3F65977E}"/>
              </a:ext>
            </a:extLst>
          </p:cNvPr>
          <p:cNvCxnSpPr>
            <a:cxnSpLocks/>
          </p:cNvCxnSpPr>
          <p:nvPr/>
        </p:nvCxnSpPr>
        <p:spPr>
          <a:xfrm>
            <a:off x="1873563" y="4591696"/>
            <a:ext cx="0" cy="599736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00EB6CE-784D-122E-B758-7395F8F63215}"/>
              </a:ext>
            </a:extLst>
          </p:cNvPr>
          <p:cNvSpPr txBox="1"/>
          <p:nvPr/>
        </p:nvSpPr>
        <p:spPr>
          <a:xfrm flipH="1">
            <a:off x="1387316" y="6231722"/>
            <a:ext cx="1661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Services</a:t>
            </a:r>
            <a:endParaRPr lang="en-IN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294D5EA-A521-EA5C-6109-182D691E7A3D}"/>
              </a:ext>
            </a:extLst>
          </p:cNvPr>
          <p:cNvCxnSpPr>
            <a:cxnSpLocks/>
          </p:cNvCxnSpPr>
          <p:nvPr/>
        </p:nvCxnSpPr>
        <p:spPr>
          <a:xfrm flipV="1">
            <a:off x="4739148" y="4387790"/>
            <a:ext cx="4188542" cy="1167436"/>
          </a:xfrm>
          <a:prstGeom prst="straightConnector1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6F4FD25-F9DB-51D1-9E5D-837A8B4CC37D}"/>
              </a:ext>
            </a:extLst>
          </p:cNvPr>
          <p:cNvSpPr txBox="1"/>
          <p:nvPr/>
        </p:nvSpPr>
        <p:spPr>
          <a:xfrm>
            <a:off x="3883744" y="3805084"/>
            <a:ext cx="3502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  <a:latin typeface="Aptos" panose="020B0004020202020204" pitchFamily="34" charset="0"/>
              </a:rPr>
              <a:t>This process will take place within max 10 min</a:t>
            </a:r>
            <a:endParaRPr lang="en-IN" dirty="0">
              <a:solidFill>
                <a:srgbClr val="002060"/>
              </a:solidFill>
              <a:latin typeface="Aptos" panose="020B00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753AAC-8518-50A1-27F8-11765CE0A8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69" y="108155"/>
            <a:ext cx="1042220" cy="104222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323117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8000">
              <a:srgbClr val="5CE2DC"/>
            </a:gs>
            <a:gs pos="100000">
              <a:schemeClr val="accent1">
                <a:lumMod val="60000"/>
                <a:lumOff val="40000"/>
              </a:schemeClr>
            </a:gs>
            <a:gs pos="4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41C01CA-1471-3E05-5759-633FF7411FD8}"/>
              </a:ext>
            </a:extLst>
          </p:cNvPr>
          <p:cNvSpPr txBox="1"/>
          <p:nvPr/>
        </p:nvSpPr>
        <p:spPr>
          <a:xfrm>
            <a:off x="2949677" y="19665"/>
            <a:ext cx="5161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u="sng" dirty="0"/>
              <a:t>WHY ONLY US?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118D91-8FC4-9EF5-E84E-DBAC9ED43D48}"/>
              </a:ext>
            </a:extLst>
          </p:cNvPr>
          <p:cNvSpPr txBox="1"/>
          <p:nvPr/>
        </p:nvSpPr>
        <p:spPr>
          <a:xfrm>
            <a:off x="299883" y="1291436"/>
            <a:ext cx="10461523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User friendly interface : </a:t>
            </a:r>
            <a:r>
              <a:rPr lang="en-US" sz="2000" dirty="0"/>
              <a:t>We provide the best user friendly interface which will help user even at  the time of chaos.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User Security : </a:t>
            </a:r>
            <a:r>
              <a:rPr lang="en-US" sz="2000" dirty="0"/>
              <a:t>We value user personal information and provides best user security .</a:t>
            </a:r>
            <a:r>
              <a:rPr lang="en-IN" sz="2000" dirty="0"/>
              <a:t> We will not even share the personal information with the local services to avoid any misuse.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Introducing snapchat feature: </a:t>
            </a:r>
            <a:r>
              <a:rPr lang="en-US" sz="2000" dirty="0"/>
              <a:t>To avoid spamming of false information, videos, photos, etc.</a:t>
            </a:r>
          </a:p>
          <a:p>
            <a:r>
              <a:rPr lang="en-US" sz="2000" dirty="0"/>
              <a:t>     We have introduced snapchat feature to the app that will allow true instant occurred cases only.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Camera With GPS:  </a:t>
            </a:r>
            <a:r>
              <a:rPr lang="en-US" sz="2000" dirty="0"/>
              <a:t>This app will send photos ,video, audio </a:t>
            </a:r>
            <a:r>
              <a:rPr lang="en-US" sz="2000" dirty="0" err="1"/>
              <a:t>etc</a:t>
            </a:r>
            <a:r>
              <a:rPr lang="en-US" sz="2000" dirty="0"/>
              <a:t>, along with time and location it was recorded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Call/Text facility also: </a:t>
            </a:r>
            <a:r>
              <a:rPr lang="en-US" sz="2000" dirty="0"/>
              <a:t>This app will also allow user to call or text authorities directly </a:t>
            </a:r>
            <a:r>
              <a:rPr lang="en-US" sz="2000" dirty="0" err="1"/>
              <a:t>insead</a:t>
            </a:r>
            <a:r>
              <a:rPr lang="en-US" sz="2000" dirty="0"/>
              <a:t> of filing report.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Multi-Language Support system: </a:t>
            </a:r>
            <a:r>
              <a:rPr lang="en-US" sz="2000" dirty="0"/>
              <a:t>This app will interact with the user in 22 major languages of India </a:t>
            </a:r>
            <a:r>
              <a:rPr lang="en-US" sz="2000" dirty="0" err="1"/>
              <a:t>so,it</a:t>
            </a:r>
            <a:r>
              <a:rPr lang="en-US" sz="2000" dirty="0"/>
              <a:t> can be user by all the age groups and communities.</a:t>
            </a:r>
          </a:p>
          <a:p>
            <a:endParaRPr lang="en-US" sz="2000" dirty="0"/>
          </a:p>
          <a:p>
            <a:endParaRPr lang="en-US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020331-F955-57F3-BC77-EA7904F854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80" y="69316"/>
            <a:ext cx="1063886" cy="106388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811347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8000">
              <a:srgbClr val="5CE2DC"/>
            </a:gs>
            <a:gs pos="100000">
              <a:schemeClr val="accent1">
                <a:lumMod val="60000"/>
                <a:lumOff val="40000"/>
              </a:schemeClr>
            </a:gs>
            <a:gs pos="4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EFDD73-A8B6-D65B-E98C-4EA7AB8B5A9C}"/>
              </a:ext>
            </a:extLst>
          </p:cNvPr>
          <p:cNvSpPr txBox="1"/>
          <p:nvPr/>
        </p:nvSpPr>
        <p:spPr>
          <a:xfrm>
            <a:off x="501444" y="433071"/>
            <a:ext cx="1124810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SOS Button: </a:t>
            </a:r>
            <a:r>
              <a:rPr lang="en-US" sz="2000" dirty="0"/>
              <a:t>A prominent feature that allows users to call for help with a single tap. This triggers an immediate alert to emergency services and designated contacts.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Certificate of Appreciation : </a:t>
            </a:r>
            <a:r>
              <a:rPr lang="en-US" sz="2000" dirty="0"/>
              <a:t>All the citizens will be awarded with a certificate of appreciation to embark their contribution in making a better India by helping others.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No screen recording System</a:t>
            </a:r>
          </a:p>
        </p:txBody>
      </p:sp>
    </p:spTree>
    <p:extLst>
      <p:ext uri="{BB962C8B-B14F-4D97-AF65-F5344CB8AC3E}">
        <p14:creationId xmlns:p14="http://schemas.microsoft.com/office/powerpoint/2010/main" val="1759310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E2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43F8C2-81C0-C81F-A92D-79F2318CE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723" y="1490481"/>
            <a:ext cx="6950042" cy="4884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D5A4B8-C4C9-B273-201C-4D90CF205872}"/>
              </a:ext>
            </a:extLst>
          </p:cNvPr>
          <p:cNvSpPr/>
          <p:nvPr/>
        </p:nvSpPr>
        <p:spPr>
          <a:xfrm>
            <a:off x="1893392" y="353961"/>
            <a:ext cx="8400982" cy="7374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b="1" u="sng" dirty="0">
                <a:solidFill>
                  <a:schemeClr val="tx1"/>
                </a:solidFill>
                <a:latin typeface="Tw Cen MT (Body)"/>
              </a:rPr>
              <a:t>LOGIN INTERFACE OF SHARANYU</a:t>
            </a:r>
            <a:endParaRPr lang="en-IN" sz="3600" b="1" u="sng" dirty="0">
              <a:solidFill>
                <a:schemeClr val="tx1"/>
              </a:solidFill>
              <a:latin typeface="Tw Cen MT (Body)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E18F1D-8C93-A030-8E68-64587212B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80" y="69316"/>
            <a:ext cx="1063886" cy="106388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1EE86C-CD0C-E48D-FC01-1C533FAAB55E}"/>
              </a:ext>
            </a:extLst>
          </p:cNvPr>
          <p:cNvSpPr txBox="1"/>
          <p:nvPr/>
        </p:nvSpPr>
        <p:spPr>
          <a:xfrm>
            <a:off x="8603225" y="2212258"/>
            <a:ext cx="2959509" cy="175432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As you will open the app the first interface you will meet is the login interface.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Here you have to login with your Gmail id.</a:t>
            </a:r>
          </a:p>
        </p:txBody>
      </p:sp>
    </p:spTree>
    <p:extLst>
      <p:ext uri="{BB962C8B-B14F-4D97-AF65-F5344CB8AC3E}">
        <p14:creationId xmlns:p14="http://schemas.microsoft.com/office/powerpoint/2010/main" val="252129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8000">
              <a:srgbClr val="5CE2DC"/>
            </a:gs>
            <a:gs pos="100000">
              <a:schemeClr val="accent1">
                <a:lumMod val="60000"/>
                <a:lumOff val="40000"/>
              </a:schemeClr>
            </a:gs>
            <a:gs pos="4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79C6A7-92BD-4066-6758-99C86F192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220" y="1362192"/>
            <a:ext cx="7397572" cy="5171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B1B5202-F6A1-DC5E-E7BB-883B46A6195D}"/>
              </a:ext>
            </a:extLst>
          </p:cNvPr>
          <p:cNvSpPr/>
          <p:nvPr/>
        </p:nvSpPr>
        <p:spPr>
          <a:xfrm>
            <a:off x="2128755" y="324465"/>
            <a:ext cx="7664174" cy="9242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u="sng" dirty="0">
                <a:solidFill>
                  <a:schemeClr val="tx1"/>
                </a:solidFill>
              </a:rPr>
              <a:t>USER DETAILS FORM</a:t>
            </a:r>
            <a:endParaRPr lang="en-IN" sz="4400" b="1" u="sng" dirty="0">
              <a:solidFill>
                <a:schemeClr val="tx1"/>
              </a:solidFill>
            </a:endParaRPr>
          </a:p>
          <a:p>
            <a:pPr algn="ctr"/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D6519D-405C-8A8B-DB47-ED082654D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80" y="69316"/>
            <a:ext cx="1063886" cy="1063886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749BB8-B7FE-6C3E-8E06-22AEDABB32FD}"/>
              </a:ext>
            </a:extLst>
          </p:cNvPr>
          <p:cNvSpPr txBox="1"/>
          <p:nvPr/>
        </p:nvSpPr>
        <p:spPr>
          <a:xfrm>
            <a:off x="8760542" y="2172929"/>
            <a:ext cx="2920181" cy="175432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This is the second interface</a:t>
            </a:r>
          </a:p>
          <a:p>
            <a:endParaRPr lang="en-I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Here user have to enter his/her personal information which will be kept private by the app</a:t>
            </a:r>
          </a:p>
        </p:txBody>
      </p:sp>
    </p:spTree>
    <p:extLst>
      <p:ext uri="{BB962C8B-B14F-4D97-AF65-F5344CB8AC3E}">
        <p14:creationId xmlns:p14="http://schemas.microsoft.com/office/powerpoint/2010/main" val="36537725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0.7|0.9|0.9|0.8|0.9|0.9|0.8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201</TotalTime>
  <Words>620</Words>
  <Application>Microsoft Office PowerPoint</Application>
  <PresentationFormat>Widescreen</PresentationFormat>
  <Paragraphs>96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Aptos</vt:lpstr>
      <vt:lpstr>Arial</vt:lpstr>
      <vt:lpstr>Baskerville Old Face</vt:lpstr>
      <vt:lpstr>Tw Cen MT</vt:lpstr>
      <vt:lpstr>Tw Cen MT (Body)</vt:lpstr>
      <vt:lpstr>Tw Cen MT Condensed</vt:lpstr>
      <vt:lpstr>Wingdings 3</vt:lpstr>
      <vt:lpstr>Integral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Mahimaa Prajapati</dc:creator>
  <cp:lastModifiedBy>Mahimaa Prajapati</cp:lastModifiedBy>
  <cp:revision>2</cp:revision>
  <dcterms:created xsi:type="dcterms:W3CDTF">2024-05-10T08:23:55Z</dcterms:created>
  <dcterms:modified xsi:type="dcterms:W3CDTF">2024-05-11T02:12:07Z</dcterms:modified>
</cp:coreProperties>
</file>